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6.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 id="2147483672" r:id="rId2"/>
    <p:sldMasterId id="2147483683" r:id="rId3"/>
    <p:sldMasterId id="2147483694" r:id="rId4"/>
    <p:sldMasterId id="2147483705" r:id="rId5"/>
    <p:sldMasterId id="2147483717" r:id="rId6"/>
    <p:sldMasterId id="2147483793" r:id="rId7"/>
  </p:sldMasterIdLst>
  <p:notesMasterIdLst>
    <p:notesMasterId r:id="rId19"/>
  </p:notesMasterIdLst>
  <p:sldIdLst>
    <p:sldId id="270" r:id="rId8"/>
    <p:sldId id="284" r:id="rId9"/>
    <p:sldId id="271" r:id="rId10"/>
    <p:sldId id="274" r:id="rId11"/>
    <p:sldId id="275" r:id="rId12"/>
    <p:sldId id="276" r:id="rId13"/>
    <p:sldId id="283" r:id="rId14"/>
    <p:sldId id="285" r:id="rId15"/>
    <p:sldId id="287" r:id="rId16"/>
    <p:sldId id="286" r:id="rId17"/>
    <p:sldId id="258" r:id="rId18"/>
  </p:sldIdLst>
  <p:sldSz cx="12199938" cy="6862763"/>
  <p:notesSz cx="6858000" cy="9144000"/>
  <p:defaultTextStyle>
    <a:defPPr>
      <a:defRPr lang="sv-SE"/>
    </a:defPPr>
    <a:lvl1pPr algn="l" rtl="0" eaLnBrk="0" fontAlgn="base" hangingPunct="0">
      <a:spcBef>
        <a:spcPct val="50000"/>
      </a:spcBef>
      <a:spcAft>
        <a:spcPct val="0"/>
      </a:spcAft>
      <a:defRPr kern="1200">
        <a:solidFill>
          <a:schemeClr val="tx1"/>
        </a:solidFill>
        <a:latin typeface="Arial" charset="0"/>
        <a:ea typeface="ＭＳ Ｐゴシック" pitchFamily="82" charset="-128"/>
        <a:cs typeface="+mn-cs"/>
      </a:defRPr>
    </a:lvl1pPr>
    <a:lvl2pPr marL="457200" algn="l" rtl="0" eaLnBrk="0" fontAlgn="base" hangingPunct="0">
      <a:spcBef>
        <a:spcPct val="50000"/>
      </a:spcBef>
      <a:spcAft>
        <a:spcPct val="0"/>
      </a:spcAft>
      <a:defRPr kern="1200">
        <a:solidFill>
          <a:schemeClr val="tx1"/>
        </a:solidFill>
        <a:latin typeface="Arial" charset="0"/>
        <a:ea typeface="ＭＳ Ｐゴシック" pitchFamily="82" charset="-128"/>
        <a:cs typeface="+mn-cs"/>
      </a:defRPr>
    </a:lvl2pPr>
    <a:lvl3pPr marL="914400" algn="l" rtl="0" eaLnBrk="0" fontAlgn="base" hangingPunct="0">
      <a:spcBef>
        <a:spcPct val="50000"/>
      </a:spcBef>
      <a:spcAft>
        <a:spcPct val="0"/>
      </a:spcAft>
      <a:defRPr kern="1200">
        <a:solidFill>
          <a:schemeClr val="tx1"/>
        </a:solidFill>
        <a:latin typeface="Arial" charset="0"/>
        <a:ea typeface="ＭＳ Ｐゴシック" pitchFamily="82" charset="-128"/>
        <a:cs typeface="+mn-cs"/>
      </a:defRPr>
    </a:lvl3pPr>
    <a:lvl4pPr marL="1371600" algn="l" rtl="0" eaLnBrk="0" fontAlgn="base" hangingPunct="0">
      <a:spcBef>
        <a:spcPct val="50000"/>
      </a:spcBef>
      <a:spcAft>
        <a:spcPct val="0"/>
      </a:spcAft>
      <a:defRPr kern="1200">
        <a:solidFill>
          <a:schemeClr val="tx1"/>
        </a:solidFill>
        <a:latin typeface="Arial" charset="0"/>
        <a:ea typeface="ＭＳ Ｐゴシック" pitchFamily="82" charset="-128"/>
        <a:cs typeface="+mn-cs"/>
      </a:defRPr>
    </a:lvl4pPr>
    <a:lvl5pPr marL="1828800" algn="l" rtl="0" eaLnBrk="0" fontAlgn="base" hangingPunct="0">
      <a:spcBef>
        <a:spcPct val="50000"/>
      </a:spcBef>
      <a:spcAft>
        <a:spcPct val="0"/>
      </a:spcAft>
      <a:defRPr kern="1200">
        <a:solidFill>
          <a:schemeClr val="tx1"/>
        </a:solidFill>
        <a:latin typeface="Arial" charset="0"/>
        <a:ea typeface="ＭＳ Ｐゴシック" pitchFamily="82" charset="-128"/>
        <a:cs typeface="+mn-cs"/>
      </a:defRPr>
    </a:lvl5pPr>
    <a:lvl6pPr marL="2286000" algn="l" defTabSz="914400" rtl="0" eaLnBrk="1" latinLnBrk="0" hangingPunct="1">
      <a:defRPr kern="1200">
        <a:solidFill>
          <a:schemeClr val="tx1"/>
        </a:solidFill>
        <a:latin typeface="Arial" charset="0"/>
        <a:ea typeface="ＭＳ Ｐゴシック" pitchFamily="82" charset="-128"/>
        <a:cs typeface="+mn-cs"/>
      </a:defRPr>
    </a:lvl6pPr>
    <a:lvl7pPr marL="2743200" algn="l" defTabSz="914400" rtl="0" eaLnBrk="1" latinLnBrk="0" hangingPunct="1">
      <a:defRPr kern="1200">
        <a:solidFill>
          <a:schemeClr val="tx1"/>
        </a:solidFill>
        <a:latin typeface="Arial" charset="0"/>
        <a:ea typeface="ＭＳ Ｐゴシック" pitchFamily="82" charset="-128"/>
        <a:cs typeface="+mn-cs"/>
      </a:defRPr>
    </a:lvl7pPr>
    <a:lvl8pPr marL="3200400" algn="l" defTabSz="914400" rtl="0" eaLnBrk="1" latinLnBrk="0" hangingPunct="1">
      <a:defRPr kern="1200">
        <a:solidFill>
          <a:schemeClr val="tx1"/>
        </a:solidFill>
        <a:latin typeface="Arial" charset="0"/>
        <a:ea typeface="ＭＳ Ｐゴシック" pitchFamily="82" charset="-128"/>
        <a:cs typeface="+mn-cs"/>
      </a:defRPr>
    </a:lvl8pPr>
    <a:lvl9pPr marL="3657600" algn="l" defTabSz="914400" rtl="0" eaLnBrk="1" latinLnBrk="0" hangingPunct="1">
      <a:defRPr kern="1200">
        <a:solidFill>
          <a:schemeClr val="tx1"/>
        </a:solidFill>
        <a:latin typeface="Arial" charset="0"/>
        <a:ea typeface="ＭＳ Ｐゴシック" pitchFamily="82" charset="-128"/>
        <a:cs typeface="+mn-cs"/>
      </a:defRPr>
    </a:lvl9pPr>
  </p:defaultTextStyle>
  <p:extLst>
    <p:ext uri="{EFAFB233-063F-42B5-8137-9DF3F51BA10A}">
      <p15:sldGuideLst xmlns:p15="http://schemas.microsoft.com/office/powerpoint/2012/main">
        <p15:guide id="1" orient="horz" pos="2162" userDrawn="1">
          <p15:clr>
            <a:srgbClr val="A4A3A4"/>
          </p15:clr>
        </p15:guide>
        <p15:guide id="2" pos="3843"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68A4"/>
    <a:srgbClr val="0000FF"/>
    <a:srgbClr val="279E93"/>
    <a:srgbClr val="1D619F"/>
    <a:srgbClr val="5B2871"/>
    <a:srgbClr val="AFC124"/>
    <a:srgbClr val="B93C7F"/>
    <a:srgbClr val="174D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0" autoAdjust="0"/>
    <p:restoredTop sz="94529" autoAdjust="0"/>
  </p:normalViewPr>
  <p:slideViewPr>
    <p:cSldViewPr>
      <p:cViewPr varScale="1">
        <p:scale>
          <a:sx n="69" d="100"/>
          <a:sy n="69" d="100"/>
        </p:scale>
        <p:origin x="576" y="44"/>
      </p:cViewPr>
      <p:guideLst>
        <p:guide orient="horz" pos="2162"/>
        <p:guide pos="3843"/>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0" d="100"/>
          <a:sy n="80" d="100"/>
        </p:scale>
        <p:origin x="-210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0"/>
              </a:spcBef>
              <a:defRPr sz="1200"/>
            </a:lvl1pPr>
          </a:lstStyle>
          <a:p>
            <a:endParaRPr lang="sv-SE" dirty="0"/>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0"/>
              </a:spcBef>
              <a:defRPr sz="1200"/>
            </a:lvl1pPr>
          </a:lstStyle>
          <a:p>
            <a:endParaRPr lang="sv-SE" dirty="0"/>
          </a:p>
        </p:txBody>
      </p:sp>
      <p:sp>
        <p:nvSpPr>
          <p:cNvPr id="3076" name="Rectangle 4"/>
          <p:cNvSpPr>
            <a:spLocks noGrp="1" noRot="1" noChangeAspect="1" noChangeArrowheads="1" noTextEdit="1"/>
          </p:cNvSpPr>
          <p:nvPr>
            <p:ph type="sldImg" idx="2"/>
          </p:nvPr>
        </p:nvSpPr>
        <p:spPr bwMode="auto">
          <a:xfrm>
            <a:off x="382588" y="685800"/>
            <a:ext cx="60928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spcBef>
                <a:spcPct val="0"/>
              </a:spcBef>
              <a:defRPr sz="1200"/>
            </a:lvl1pPr>
          </a:lstStyle>
          <a:p>
            <a:endParaRPr lang="sv-SE" dirty="0"/>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spcBef>
                <a:spcPct val="0"/>
              </a:spcBef>
              <a:defRPr sz="1200"/>
            </a:lvl1pPr>
          </a:lstStyle>
          <a:p>
            <a:fld id="{90F1210A-1586-444B-9628-C0C3F7470A3E}" type="slidenum">
              <a:rPr lang="sv-SE"/>
              <a:pPr/>
              <a:t>‹#›</a:t>
            </a:fld>
            <a:endParaRPr lang="sv-SE" dirty="0"/>
          </a:p>
        </p:txBody>
      </p:sp>
    </p:spTree>
    <p:extLst>
      <p:ext uri="{BB962C8B-B14F-4D97-AF65-F5344CB8AC3E}">
        <p14:creationId xmlns:p14="http://schemas.microsoft.com/office/powerpoint/2010/main" val="34970507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8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8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8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8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8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535FBF-A4F4-4F02-A5CC-20AC0ADD85FC}" type="slidenum">
              <a:rPr lang="sv-SE"/>
              <a:pPr/>
              <a:t>11</a:t>
            </a:fld>
            <a:endParaRPr lang="sv-SE" dirty="0"/>
          </a:p>
        </p:txBody>
      </p:sp>
      <p:sp>
        <p:nvSpPr>
          <p:cNvPr id="95234" name="Rectangle 2"/>
          <p:cNvSpPr>
            <a:spLocks noGrp="1" noRot="1" noChangeAspect="1" noChangeArrowheads="1" noTextEdit="1"/>
          </p:cNvSpPr>
          <p:nvPr>
            <p:ph type="sldImg"/>
          </p:nvPr>
        </p:nvSpPr>
        <p:spPr>
          <a:xfrm>
            <a:off x="382588" y="685800"/>
            <a:ext cx="6092825" cy="3429000"/>
          </a:xfrm>
          <a:ln/>
        </p:spPr>
      </p:sp>
      <p:sp>
        <p:nvSpPr>
          <p:cNvPr id="95235" name="Rectangle 3"/>
          <p:cNvSpPr>
            <a:spLocks noGrp="1" noChangeArrowheads="1"/>
          </p:cNvSpPr>
          <p:nvPr>
            <p:ph type="body" idx="1"/>
          </p:nvPr>
        </p:nvSpPr>
        <p:spPr/>
        <p:txBody>
          <a:bodyPr/>
          <a:lstStyle/>
          <a:p>
            <a:endParaRPr lang="sv-SE" dirty="0"/>
          </a:p>
        </p:txBody>
      </p:sp>
    </p:spTree>
    <p:extLst>
      <p:ext uri="{BB962C8B-B14F-4D97-AF65-F5344CB8AC3E}">
        <p14:creationId xmlns:p14="http://schemas.microsoft.com/office/powerpoint/2010/main" val="1246179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rgbClr val="1D619F"/>
        </a:solidFill>
        <a:effectLst/>
      </p:bgPr>
    </p:bg>
    <p:spTree>
      <p:nvGrpSpPr>
        <p:cNvPr id="1" name=""/>
        <p:cNvGrpSpPr/>
        <p:nvPr/>
      </p:nvGrpSpPr>
      <p:grpSpPr>
        <a:xfrm>
          <a:off x="0" y="0"/>
          <a:ext cx="0" cy="0"/>
          <a:chOff x="0" y="0"/>
          <a:chExt cx="0" cy="0"/>
        </a:xfrm>
      </p:grpSpPr>
      <p:sp>
        <p:nvSpPr>
          <p:cNvPr id="82952" name="Rectangle 8"/>
          <p:cNvSpPr>
            <a:spLocks noGrp="1" noChangeArrowheads="1"/>
          </p:cNvSpPr>
          <p:nvPr>
            <p:ph type="ctrTitle"/>
          </p:nvPr>
        </p:nvSpPr>
        <p:spPr>
          <a:xfrm>
            <a:off x="2351031" y="2122488"/>
            <a:ext cx="8546311" cy="647700"/>
          </a:xfrm>
        </p:spPr>
        <p:txBody>
          <a:bodyPr/>
          <a:lstStyle>
            <a:lvl1pPr>
              <a:defRPr>
                <a:solidFill>
                  <a:schemeClr val="bg1"/>
                </a:solidFill>
              </a:defRPr>
            </a:lvl1pPr>
          </a:lstStyle>
          <a:p>
            <a:pPr lvl="0"/>
            <a:r>
              <a:rPr lang="sv-SE" noProof="0" smtClean="0"/>
              <a:t>Klicka här för att ändra format</a:t>
            </a:r>
            <a:endParaRPr lang="sv-SE" noProof="0" dirty="0"/>
          </a:p>
        </p:txBody>
      </p:sp>
      <p:sp>
        <p:nvSpPr>
          <p:cNvPr id="82953" name="Rectangle 9"/>
          <p:cNvSpPr>
            <a:spLocks noGrp="1" noChangeArrowheads="1"/>
          </p:cNvSpPr>
          <p:nvPr>
            <p:ph type="subTitle" idx="1"/>
          </p:nvPr>
        </p:nvSpPr>
        <p:spPr>
          <a:xfrm>
            <a:off x="2351031" y="2925763"/>
            <a:ext cx="8546311" cy="576262"/>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marL="0" indent="0">
              <a:buFontTx/>
              <a:buNone/>
              <a:defRPr sz="1800">
                <a:solidFill>
                  <a:schemeClr val="bg1"/>
                </a:solidFill>
              </a:defRPr>
            </a:lvl1pPr>
          </a:lstStyle>
          <a:p>
            <a:pPr lvl="0"/>
            <a:r>
              <a:rPr lang="sv-SE" noProof="0" smtClean="0"/>
              <a:t>Klicka om du vill redigera mall för underrubrikformat</a:t>
            </a:r>
            <a:endParaRPr lang="sv-SE" noProof="0" dirty="0"/>
          </a:p>
        </p:txBody>
      </p:sp>
      <p:sp>
        <p:nvSpPr>
          <p:cNvPr id="82954" name="Text Box 10"/>
          <p:cNvSpPr txBox="1">
            <a:spLocks noChangeArrowheads="1"/>
          </p:cNvSpPr>
          <p:nvPr userDrawn="1"/>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 y="5852075"/>
            <a:ext cx="12199882" cy="6036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391273" y="4511501"/>
            <a:ext cx="7319963" cy="566738"/>
          </a:xfrm>
        </p:spPr>
        <p:txBody>
          <a:bodyPr anchor="b"/>
          <a:lstStyle>
            <a:lvl1pPr algn="l">
              <a:defRPr sz="2000" b="1">
                <a:solidFill>
                  <a:srgbClr val="1D619F"/>
                </a:solidFill>
              </a:defRPr>
            </a:lvl1pPr>
          </a:lstStyle>
          <a:p>
            <a:r>
              <a:rPr lang="sv-SE" smtClean="0"/>
              <a:t>Klicka här för att ändra format</a:t>
            </a:r>
            <a:endParaRPr lang="sv-SE" dirty="0"/>
          </a:p>
        </p:txBody>
      </p:sp>
      <p:sp>
        <p:nvSpPr>
          <p:cNvPr id="3" name="Picture Placeholder 2"/>
          <p:cNvSpPr>
            <a:spLocks noGrp="1"/>
          </p:cNvSpPr>
          <p:nvPr>
            <p:ph type="pic" idx="1"/>
          </p:nvPr>
        </p:nvSpPr>
        <p:spPr>
          <a:xfrm>
            <a:off x="2391273" y="612776"/>
            <a:ext cx="7319963" cy="389872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smtClean="0"/>
              <a:t>Klicka på ikonen för att lägga till en bild</a:t>
            </a:r>
            <a:endParaRPr lang="sv-SE" dirty="0"/>
          </a:p>
        </p:txBody>
      </p:sp>
      <p:sp>
        <p:nvSpPr>
          <p:cNvPr id="4" name="Text Placeholder 3"/>
          <p:cNvSpPr>
            <a:spLocks noGrp="1"/>
          </p:cNvSpPr>
          <p:nvPr>
            <p:ph type="body" sz="half" idx="2"/>
          </p:nvPr>
        </p:nvSpPr>
        <p:spPr>
          <a:xfrm>
            <a:off x="2391273" y="5087565"/>
            <a:ext cx="7319963" cy="3600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815F6173-3CD7-409C-8339-89680DA38C47}"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9E2660BF-274E-422C-BD06-3C1C6AE7D4B0}" type="slidenum">
              <a:rPr lang="sv-SE" smtClean="0"/>
              <a:pPr/>
              <a:t>‹#›</a:t>
            </a:fld>
            <a:endParaRPr lang="sv-SE" dirty="0"/>
          </a:p>
        </p:txBody>
      </p:sp>
    </p:spTree>
    <p:extLst>
      <p:ext uri="{BB962C8B-B14F-4D97-AF65-F5344CB8AC3E}">
        <p14:creationId xmlns:p14="http://schemas.microsoft.com/office/powerpoint/2010/main" val="3569897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1_Rubrikbild">
    <p:bg>
      <p:bgPr>
        <a:solidFill>
          <a:schemeClr val="accent3"/>
        </a:solidFill>
        <a:effectLst/>
      </p:bgPr>
    </p:bg>
    <p:spTree>
      <p:nvGrpSpPr>
        <p:cNvPr id="1" name=""/>
        <p:cNvGrpSpPr/>
        <p:nvPr/>
      </p:nvGrpSpPr>
      <p:grpSpPr>
        <a:xfrm>
          <a:off x="0" y="0"/>
          <a:ext cx="0" cy="0"/>
          <a:chOff x="0" y="0"/>
          <a:chExt cx="0" cy="0"/>
        </a:xfrm>
      </p:grpSpPr>
      <p:sp>
        <p:nvSpPr>
          <p:cNvPr id="82952" name="Rectangle 8"/>
          <p:cNvSpPr>
            <a:spLocks noGrp="1" noChangeArrowheads="1"/>
          </p:cNvSpPr>
          <p:nvPr>
            <p:ph type="ctrTitle"/>
          </p:nvPr>
        </p:nvSpPr>
        <p:spPr>
          <a:xfrm>
            <a:off x="2351031" y="2122488"/>
            <a:ext cx="8546311" cy="647700"/>
          </a:xfrm>
        </p:spPr>
        <p:txBody>
          <a:bodyPr/>
          <a:lstStyle>
            <a:lvl1pPr>
              <a:defRPr>
                <a:solidFill>
                  <a:schemeClr val="bg1"/>
                </a:solidFill>
              </a:defRPr>
            </a:lvl1pPr>
          </a:lstStyle>
          <a:p>
            <a:pPr lvl="0"/>
            <a:r>
              <a:rPr lang="sv-SE" noProof="0"/>
              <a:t>Klicka här för att ändra format</a:t>
            </a:r>
            <a:endParaRPr lang="sv-SE" noProof="0" dirty="0"/>
          </a:p>
        </p:txBody>
      </p:sp>
      <p:sp>
        <p:nvSpPr>
          <p:cNvPr id="82953" name="Rectangle 9"/>
          <p:cNvSpPr>
            <a:spLocks noGrp="1" noChangeArrowheads="1"/>
          </p:cNvSpPr>
          <p:nvPr>
            <p:ph type="subTitle" idx="1"/>
          </p:nvPr>
        </p:nvSpPr>
        <p:spPr>
          <a:xfrm>
            <a:off x="2351031" y="2925763"/>
            <a:ext cx="8546311" cy="576262"/>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marL="0" indent="0">
              <a:buFontTx/>
              <a:buNone/>
              <a:defRPr sz="1800">
                <a:solidFill>
                  <a:schemeClr val="bg1"/>
                </a:solidFill>
              </a:defRPr>
            </a:lvl1pPr>
          </a:lstStyle>
          <a:p>
            <a:pPr lvl="0"/>
            <a:r>
              <a:rPr lang="sv-SE" noProof="0"/>
              <a:t>Klicka här för att ändra format på underrubrik i bakgrunden</a:t>
            </a:r>
            <a:endParaRPr lang="sv-SE" noProof="0" dirty="0"/>
          </a:p>
        </p:txBody>
      </p:sp>
      <p:sp>
        <p:nvSpPr>
          <p:cNvPr id="82954" name="Text Box 10"/>
          <p:cNvSpPr txBox="1">
            <a:spLocks noChangeArrowheads="1"/>
          </p:cNvSpPr>
          <p:nvPr userDrawn="1"/>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 y="5852075"/>
            <a:ext cx="12199902" cy="603640"/>
          </a:xfrm>
          <a:prstGeom prst="rect">
            <a:avLst/>
          </a:prstGeom>
        </p:spPr>
      </p:pic>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ildsida">
    <p:bg>
      <p:bgPr>
        <a:solidFill>
          <a:schemeClr val="bg1"/>
        </a:solidFill>
        <a:effectLst/>
      </p:bgPr>
    </p:bg>
    <p:spTree>
      <p:nvGrpSpPr>
        <p:cNvPr id="1" name=""/>
        <p:cNvGrpSpPr/>
        <p:nvPr/>
      </p:nvGrpSpPr>
      <p:grpSpPr>
        <a:xfrm>
          <a:off x="0" y="0"/>
          <a:ext cx="0" cy="0"/>
          <a:chOff x="0" y="0"/>
          <a:chExt cx="0" cy="0"/>
        </a:xfrm>
      </p:grpSpPr>
      <p:sp>
        <p:nvSpPr>
          <p:cNvPr id="9" name="Platshållare för text 8"/>
          <p:cNvSpPr>
            <a:spLocks noGrp="1"/>
          </p:cNvSpPr>
          <p:nvPr>
            <p:ph type="body" sz="quarter" idx="10"/>
          </p:nvPr>
        </p:nvSpPr>
        <p:spPr>
          <a:xfrm>
            <a:off x="432082" y="334963"/>
            <a:ext cx="7493642" cy="1727200"/>
          </a:xfrm>
        </p:spPr>
        <p:txBody>
          <a:bodyPr/>
          <a:lstStyle>
            <a:lvl1pPr marL="0" indent="0">
              <a:buNone/>
              <a:defRPr sz="2400" b="1">
                <a:solidFill>
                  <a:schemeClr val="accent3"/>
                </a:solidFill>
              </a:defRPr>
            </a:lvl1pPr>
          </a:lstStyle>
          <a:p>
            <a:pPr lvl="0"/>
            <a:r>
              <a:rPr lang="sv-SE"/>
              <a:t>Klicka här för att ändra format på bakgrundstexten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1"/>
          </p:nvPr>
        </p:nvSpPr>
        <p:spPr/>
        <p:txBody>
          <a:bodyPr/>
          <a:lstStyle/>
          <a:p>
            <a:fld id="{2DB39E62-7B08-45D4-A5C8-E7F0CEE27DBA}" type="datetime1">
              <a:rPr lang="sv-SE" smtClean="0"/>
              <a:t>2022-10-13</a:t>
            </a:fld>
            <a:endParaRPr lang="sv-SE" dirty="0"/>
          </a:p>
        </p:txBody>
      </p:sp>
      <p:sp>
        <p:nvSpPr>
          <p:cNvPr id="3" name="Platshållare för sidfot 2"/>
          <p:cNvSpPr>
            <a:spLocks noGrp="1"/>
          </p:cNvSpPr>
          <p:nvPr>
            <p:ph type="ftr" sz="quarter" idx="12"/>
          </p:nvPr>
        </p:nvSpPr>
        <p:spPr/>
        <p:txBody>
          <a:bodyPr/>
          <a:lstStyle/>
          <a:p>
            <a:endParaRPr lang="sv-SE" dirty="0"/>
          </a:p>
        </p:txBody>
      </p:sp>
      <p:sp>
        <p:nvSpPr>
          <p:cNvPr id="4" name="Platshållare för bildnummer 3"/>
          <p:cNvSpPr>
            <a:spLocks noGrp="1"/>
          </p:cNvSpPr>
          <p:nvPr>
            <p:ph type="sldNum" sz="quarter" idx="13"/>
          </p:nvPr>
        </p:nvSpPr>
        <p:spPr/>
        <p:txBody>
          <a:bodyPr/>
          <a:lstStyle/>
          <a:p>
            <a:fld id="{470BF053-499B-47DB-95DF-85DDB21DDCDC}"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sv-SE"/>
              <a:t>Klicka här för att ändra format</a:t>
            </a:r>
            <a:endParaRPr lang="sv-SE"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34392757-8795-4369-A795-ECBC2AEF8BE1}"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470BF053-499B-47DB-95DF-85DDB21DDCDC}"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1_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963711" y="4392983"/>
            <a:ext cx="10369947" cy="1181546"/>
          </a:xfrm>
        </p:spPr>
        <p:txBody>
          <a:bodyPr anchor="t"/>
          <a:lstStyle>
            <a:lvl1pPr algn="l">
              <a:defRPr sz="3500" b="1" cap="all">
                <a:solidFill>
                  <a:schemeClr val="accent3"/>
                </a:solidFill>
              </a:defRPr>
            </a:lvl1pPr>
          </a:lstStyle>
          <a:p>
            <a:r>
              <a:rPr lang="sv-SE"/>
              <a:t>Klicka här för att ändra format</a:t>
            </a:r>
            <a:endParaRPr lang="sv-SE" dirty="0"/>
          </a:p>
        </p:txBody>
      </p:sp>
      <p:sp>
        <p:nvSpPr>
          <p:cNvPr id="3" name="Text Placeholder 2"/>
          <p:cNvSpPr>
            <a:spLocks noGrp="1"/>
          </p:cNvSpPr>
          <p:nvPr>
            <p:ph type="body" idx="1"/>
          </p:nvPr>
        </p:nvSpPr>
        <p:spPr>
          <a:xfrm>
            <a:off x="963711" y="2865711"/>
            <a:ext cx="10369947" cy="15017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52CA6986-B806-470B-99F1-3885FF1F3656}" type="datetime1">
              <a:rPr lang="sv-SE" smtClean="0"/>
              <a:t>2022-10-13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470BF053-499B-47DB-95DF-85DDB21DDCDC}"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1_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815448" y="395288"/>
            <a:ext cx="10472473" cy="647700"/>
          </a:xfrm>
        </p:spPr>
        <p:txBody>
          <a:bodyPr/>
          <a:lstStyle>
            <a:lvl1pPr>
              <a:defRPr>
                <a:solidFill>
                  <a:schemeClr val="accent3"/>
                </a:solidFill>
              </a:defRPr>
            </a:lvl1pPr>
          </a:lstStyle>
          <a:p>
            <a:r>
              <a:rPr lang="sv-SE"/>
              <a:t>Klicka här för att ändra format</a:t>
            </a:r>
            <a:endParaRPr lang="sv-SE" dirty="0"/>
          </a:p>
        </p:txBody>
      </p:sp>
      <p:sp>
        <p:nvSpPr>
          <p:cNvPr id="3" name="Content Placeholder 2"/>
          <p:cNvSpPr>
            <a:spLocks noGrp="1"/>
          </p:cNvSpPr>
          <p:nvPr>
            <p:ph sz="half" idx="1"/>
          </p:nvPr>
        </p:nvSpPr>
        <p:spPr>
          <a:xfrm>
            <a:off x="815448" y="1187449"/>
            <a:ext cx="5083308" cy="4188148"/>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Content Placeholder 3"/>
          <p:cNvSpPr>
            <a:spLocks noGrp="1"/>
          </p:cNvSpPr>
          <p:nvPr>
            <p:ph sz="half" idx="2"/>
          </p:nvPr>
        </p:nvSpPr>
        <p:spPr>
          <a:xfrm>
            <a:off x="6196043" y="1199133"/>
            <a:ext cx="5085425" cy="4176464"/>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dirty="0" smtClean="0"/>
            </a:lvl1pPr>
            <a:lvl2pPr>
              <a:defRPr lang="en-US" sz="1800" dirty="0" smtClean="0"/>
            </a:lvl2pPr>
            <a:lvl3pPr>
              <a:defRPr lang="en-US" sz="1800" dirty="0" smtClean="0"/>
            </a:lvl3pPr>
            <a:lvl4pPr>
              <a:defRPr lang="en-US" sz="1800" dirty="0" smtClean="0"/>
            </a:lvl4pPr>
            <a:lvl5pPr>
              <a:defRPr lang="sv-SE" sz="1800"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1522C93B-7A75-400B-9769-6D60752A64A6}"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470BF053-499B-47DB-95DF-85DDB21DDCDC}"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16531" y="396000"/>
            <a:ext cx="10979944" cy="648000"/>
          </a:xfrm>
        </p:spPr>
        <p:txBody>
          <a:bodyPr/>
          <a:lstStyle>
            <a:lvl1pPr>
              <a:defRPr>
                <a:solidFill>
                  <a:schemeClr val="accent3"/>
                </a:solidFill>
              </a:defRPr>
            </a:lvl1pPr>
          </a:lstStyle>
          <a:p>
            <a:r>
              <a:rPr lang="sv-SE"/>
              <a:t>Klicka här för att ändra format</a:t>
            </a:r>
            <a:endParaRPr lang="sv-SE" dirty="0"/>
          </a:p>
        </p:txBody>
      </p:sp>
      <p:sp>
        <p:nvSpPr>
          <p:cNvPr id="3" name="Text Placeholder 2"/>
          <p:cNvSpPr>
            <a:spLocks noGrp="1"/>
          </p:cNvSpPr>
          <p:nvPr>
            <p:ph type="body" idx="1"/>
          </p:nvPr>
        </p:nvSpPr>
        <p:spPr>
          <a:xfrm>
            <a:off x="816531" y="1098551"/>
            <a:ext cx="5393910" cy="388615"/>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15944" y="1631181"/>
            <a:ext cx="5393910" cy="374441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Text Placeholder 4"/>
          <p:cNvSpPr>
            <a:spLocks noGrp="1"/>
          </p:cNvSpPr>
          <p:nvPr>
            <p:ph type="body" sz="quarter" idx="3"/>
          </p:nvPr>
        </p:nvSpPr>
        <p:spPr>
          <a:xfrm>
            <a:off x="6375745" y="1098001"/>
            <a:ext cx="5392542" cy="389165"/>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342900" indent="-342900">
              <a:buNone/>
              <a:defRPr lang="en-US" sz="2200" b="1" dirty="0" smtClean="0"/>
            </a:lvl1pPr>
          </a:lstStyle>
          <a:p>
            <a:pPr marL="0" lvl="0" indent="0"/>
            <a:r>
              <a:rPr lang="sv-SE" dirty="0"/>
              <a:t>Klicka här för att ändra format på bakgrundstexten</a:t>
            </a:r>
          </a:p>
        </p:txBody>
      </p:sp>
      <p:sp>
        <p:nvSpPr>
          <p:cNvPr id="6" name="Content Placeholder 5"/>
          <p:cNvSpPr>
            <a:spLocks noGrp="1"/>
          </p:cNvSpPr>
          <p:nvPr>
            <p:ph sz="quarter" idx="4"/>
          </p:nvPr>
        </p:nvSpPr>
        <p:spPr>
          <a:xfrm>
            <a:off x="6375745" y="1631181"/>
            <a:ext cx="5392542" cy="3744416"/>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smtClean="0"/>
            </a:lvl1pPr>
            <a:lvl2pPr>
              <a:defRPr lang="en-US" sz="1800" smtClean="0"/>
            </a:lvl2pPr>
            <a:lvl3pPr>
              <a:defRPr lang="en-US" sz="1800" smtClean="0"/>
            </a:lvl3pPr>
            <a:lvl4pPr>
              <a:defRPr lang="en-US" sz="1800" smtClean="0"/>
            </a:lvl4pPr>
            <a:lvl5pPr>
              <a:defRPr lang="sv-SE"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7" name="Platshållare för datum 6"/>
          <p:cNvSpPr>
            <a:spLocks noGrp="1"/>
          </p:cNvSpPr>
          <p:nvPr>
            <p:ph type="dt" sz="half" idx="10"/>
          </p:nvPr>
        </p:nvSpPr>
        <p:spPr/>
        <p:txBody>
          <a:bodyPr/>
          <a:lstStyle/>
          <a:p>
            <a:fld id="{F08BB311-5CD6-4296-B7E1-CFF4F72E6D98}" type="datetime1">
              <a:rPr lang="sv-SE" smtClean="0"/>
              <a:t>2022-10-13</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470BF053-499B-47DB-95DF-85DDB21DDCDC}"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1_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sv-SE"/>
              <a:t>Klicka här för att ändra format</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3" name="Platshållare för datum 2"/>
          <p:cNvSpPr>
            <a:spLocks noGrp="1"/>
          </p:cNvSpPr>
          <p:nvPr>
            <p:ph type="dt" sz="half" idx="10"/>
          </p:nvPr>
        </p:nvSpPr>
        <p:spPr/>
        <p:txBody>
          <a:bodyPr/>
          <a:lstStyle/>
          <a:p>
            <a:fld id="{3CEF1D36-063F-49E9-9336-7AD4F5D40C11}" type="datetime1">
              <a:rPr lang="sv-SE" smtClean="0"/>
              <a:t>2022-10-13</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470BF053-499B-47DB-95DF-85DDB21DDCDC}"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0"/>
          </p:nvPr>
        </p:nvSpPr>
        <p:spPr/>
        <p:txBody>
          <a:bodyPr/>
          <a:lstStyle/>
          <a:p>
            <a:fld id="{5FA74D70-269F-4B7C-BFFC-4E869253A239}" type="datetime1">
              <a:rPr lang="sv-SE" smtClean="0"/>
              <a:t>2022-10-13</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470BF053-499B-47DB-95DF-85DDB21DDCDC}"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1_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997" y="273051"/>
            <a:ext cx="4013696" cy="854075"/>
          </a:xfrm>
        </p:spPr>
        <p:txBody>
          <a:bodyPr anchor="t"/>
          <a:lstStyle>
            <a:lvl1pPr algn="l">
              <a:defRPr sz="2400" b="1">
                <a:solidFill>
                  <a:schemeClr val="accent3"/>
                </a:solidFill>
              </a:defRPr>
            </a:lvl1pPr>
          </a:lstStyle>
          <a:p>
            <a:r>
              <a:rPr lang="sv-SE"/>
              <a:t>Klicka här för att ändra format</a:t>
            </a:r>
            <a:endParaRPr lang="sv-SE" dirty="0"/>
          </a:p>
        </p:txBody>
      </p:sp>
      <p:sp>
        <p:nvSpPr>
          <p:cNvPr id="3" name="Content Placeholder 2"/>
          <p:cNvSpPr>
            <a:spLocks noGrp="1"/>
          </p:cNvSpPr>
          <p:nvPr>
            <p:ph idx="1"/>
          </p:nvPr>
        </p:nvSpPr>
        <p:spPr>
          <a:xfrm>
            <a:off x="4769837" y="273051"/>
            <a:ext cx="6820104" cy="5102547"/>
          </a:xfrm>
        </p:spPr>
        <p:txBody>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Text Placeholder 3"/>
          <p:cNvSpPr>
            <a:spLocks noGrp="1"/>
          </p:cNvSpPr>
          <p:nvPr>
            <p:ph type="body" sz="half" idx="2"/>
          </p:nvPr>
        </p:nvSpPr>
        <p:spPr>
          <a:xfrm>
            <a:off x="609997" y="1199133"/>
            <a:ext cx="4013696" cy="4176465"/>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AEDBDA3A-DFCE-46B9-859B-F4159C3F7AE8}"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470BF053-499B-47DB-95DF-85DDB21DDCDC}"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ildsida">
    <p:bg>
      <p:bgPr>
        <a:solidFill>
          <a:schemeClr val="bg1"/>
        </a:solidFill>
        <a:effectLst/>
      </p:bgPr>
    </p:bg>
    <p:spTree>
      <p:nvGrpSpPr>
        <p:cNvPr id="1" name=""/>
        <p:cNvGrpSpPr/>
        <p:nvPr/>
      </p:nvGrpSpPr>
      <p:grpSpPr>
        <a:xfrm>
          <a:off x="0" y="0"/>
          <a:ext cx="0" cy="0"/>
          <a:chOff x="0" y="0"/>
          <a:chExt cx="0" cy="0"/>
        </a:xfrm>
      </p:grpSpPr>
      <p:sp>
        <p:nvSpPr>
          <p:cNvPr id="9" name="Platshållare för text 8"/>
          <p:cNvSpPr>
            <a:spLocks noGrp="1"/>
          </p:cNvSpPr>
          <p:nvPr>
            <p:ph type="body" sz="quarter" idx="10"/>
          </p:nvPr>
        </p:nvSpPr>
        <p:spPr>
          <a:xfrm>
            <a:off x="432082" y="334963"/>
            <a:ext cx="7493642" cy="1727200"/>
          </a:xfrm>
        </p:spPr>
        <p:txBody>
          <a:bodyPr/>
          <a:lstStyle>
            <a:lvl1pPr marL="0" indent="0">
              <a:buNone/>
              <a:defRPr sz="2400" b="1">
                <a:solidFill>
                  <a:srgbClr val="1D619F"/>
                </a:solidFill>
              </a:defRPr>
            </a:lvl1pPr>
          </a:lstStyle>
          <a:p>
            <a:pPr lvl="0"/>
            <a:r>
              <a:rPr lang="sv-SE" smtClean="0"/>
              <a:t>Redigera format för bakgrundstext</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1"/>
          </p:nvPr>
        </p:nvSpPr>
        <p:spPr/>
        <p:txBody>
          <a:bodyPr/>
          <a:lstStyle/>
          <a:p>
            <a:fld id="{FA6CC37F-EB9F-46AD-9011-0894CCEBA878}" type="datetime1">
              <a:rPr lang="sv-SE" smtClean="0"/>
              <a:t>2022-10-13</a:t>
            </a:fld>
            <a:endParaRPr lang="sv-SE" dirty="0"/>
          </a:p>
        </p:txBody>
      </p:sp>
      <p:sp>
        <p:nvSpPr>
          <p:cNvPr id="3" name="Platshållare för sidfot 2"/>
          <p:cNvSpPr>
            <a:spLocks noGrp="1"/>
          </p:cNvSpPr>
          <p:nvPr>
            <p:ph type="ftr" sz="quarter" idx="12"/>
          </p:nvPr>
        </p:nvSpPr>
        <p:spPr/>
        <p:txBody>
          <a:bodyPr/>
          <a:lstStyle/>
          <a:p>
            <a:endParaRPr lang="sv-SE" dirty="0"/>
          </a:p>
        </p:txBody>
      </p:sp>
      <p:sp>
        <p:nvSpPr>
          <p:cNvPr id="5" name="Platshållare för bildnummer 4"/>
          <p:cNvSpPr>
            <a:spLocks noGrp="1"/>
          </p:cNvSpPr>
          <p:nvPr>
            <p:ph type="sldNum" sz="quarter" idx="13"/>
          </p:nvPr>
        </p:nvSpPr>
        <p:spPr/>
        <p:txBody>
          <a:bodyPr/>
          <a:lstStyle/>
          <a:p>
            <a:fld id="{9E2660BF-274E-422C-BD06-3C1C6AE7D4B0}" type="slidenum">
              <a:rPr lang="sv-SE" smtClean="0"/>
              <a:pPr/>
              <a:t>‹#›</a:t>
            </a:fld>
            <a:endParaRPr lang="sv-SE" dirty="0"/>
          </a:p>
        </p:txBody>
      </p:sp>
    </p:spTree>
    <p:extLst>
      <p:ext uri="{BB962C8B-B14F-4D97-AF65-F5344CB8AC3E}">
        <p14:creationId xmlns:p14="http://schemas.microsoft.com/office/powerpoint/2010/main" val="13588585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1_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391273" y="4511501"/>
            <a:ext cx="7319963" cy="566738"/>
          </a:xfrm>
        </p:spPr>
        <p:txBody>
          <a:bodyPr anchor="b"/>
          <a:lstStyle>
            <a:lvl1pPr algn="l">
              <a:defRPr sz="2000" b="1">
                <a:solidFill>
                  <a:schemeClr val="accent3"/>
                </a:solidFill>
              </a:defRPr>
            </a:lvl1pPr>
          </a:lstStyle>
          <a:p>
            <a:r>
              <a:rPr lang="sv-SE"/>
              <a:t>Klicka här för att ändra format</a:t>
            </a:r>
            <a:endParaRPr lang="sv-SE" dirty="0"/>
          </a:p>
        </p:txBody>
      </p:sp>
      <p:sp>
        <p:nvSpPr>
          <p:cNvPr id="3" name="Picture Placeholder 2"/>
          <p:cNvSpPr>
            <a:spLocks noGrp="1"/>
          </p:cNvSpPr>
          <p:nvPr>
            <p:ph type="pic" idx="1"/>
          </p:nvPr>
        </p:nvSpPr>
        <p:spPr>
          <a:xfrm>
            <a:off x="2391273" y="612776"/>
            <a:ext cx="7319963" cy="389872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Dra bilden till platshållaren eller klicka på ikonen för att lägga till den</a:t>
            </a:r>
          </a:p>
        </p:txBody>
      </p:sp>
      <p:sp>
        <p:nvSpPr>
          <p:cNvPr id="4" name="Text Placeholder 3"/>
          <p:cNvSpPr>
            <a:spLocks noGrp="1"/>
          </p:cNvSpPr>
          <p:nvPr>
            <p:ph type="body" sz="half" idx="2"/>
          </p:nvPr>
        </p:nvSpPr>
        <p:spPr>
          <a:xfrm>
            <a:off x="2391273" y="5087565"/>
            <a:ext cx="7319963" cy="3600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627472EF-BA00-41A1-91E4-C80CBE4C987F}"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470BF053-499B-47DB-95DF-85DDB21DDCDC}"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1_Rubrikbild">
    <p:bg>
      <p:bgPr>
        <a:solidFill>
          <a:schemeClr val="accent4"/>
        </a:solidFill>
        <a:effectLst/>
      </p:bgPr>
    </p:bg>
    <p:spTree>
      <p:nvGrpSpPr>
        <p:cNvPr id="1" name=""/>
        <p:cNvGrpSpPr/>
        <p:nvPr/>
      </p:nvGrpSpPr>
      <p:grpSpPr>
        <a:xfrm>
          <a:off x="0" y="0"/>
          <a:ext cx="0" cy="0"/>
          <a:chOff x="0" y="0"/>
          <a:chExt cx="0" cy="0"/>
        </a:xfrm>
      </p:grpSpPr>
      <p:sp>
        <p:nvSpPr>
          <p:cNvPr id="82952" name="Rectangle 8"/>
          <p:cNvSpPr>
            <a:spLocks noGrp="1" noChangeArrowheads="1"/>
          </p:cNvSpPr>
          <p:nvPr>
            <p:ph type="ctrTitle"/>
          </p:nvPr>
        </p:nvSpPr>
        <p:spPr>
          <a:xfrm>
            <a:off x="2351031" y="2122488"/>
            <a:ext cx="8546311" cy="647700"/>
          </a:xfrm>
        </p:spPr>
        <p:txBody>
          <a:bodyPr/>
          <a:lstStyle>
            <a:lvl1pPr>
              <a:defRPr>
                <a:solidFill>
                  <a:schemeClr val="bg1"/>
                </a:solidFill>
              </a:defRPr>
            </a:lvl1pPr>
          </a:lstStyle>
          <a:p>
            <a:pPr lvl="0"/>
            <a:r>
              <a:rPr lang="sv-SE" noProof="0"/>
              <a:t>Klicka här för att ändra format</a:t>
            </a:r>
            <a:endParaRPr lang="sv-SE" noProof="0" dirty="0"/>
          </a:p>
        </p:txBody>
      </p:sp>
      <p:sp>
        <p:nvSpPr>
          <p:cNvPr id="82953" name="Rectangle 9"/>
          <p:cNvSpPr>
            <a:spLocks noGrp="1" noChangeArrowheads="1"/>
          </p:cNvSpPr>
          <p:nvPr>
            <p:ph type="subTitle" idx="1"/>
          </p:nvPr>
        </p:nvSpPr>
        <p:spPr>
          <a:xfrm>
            <a:off x="2351031" y="2925763"/>
            <a:ext cx="8546311" cy="576262"/>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marL="0" indent="0">
              <a:buFontTx/>
              <a:buNone/>
              <a:defRPr sz="1800">
                <a:solidFill>
                  <a:schemeClr val="bg1"/>
                </a:solidFill>
              </a:defRPr>
            </a:lvl1pPr>
          </a:lstStyle>
          <a:p>
            <a:pPr lvl="0"/>
            <a:r>
              <a:rPr lang="sv-SE" noProof="0"/>
              <a:t>Klicka här för att ändra format på underrubrik i bakgrunden</a:t>
            </a:r>
            <a:endParaRPr lang="sv-SE" noProof="0" dirty="0"/>
          </a:p>
        </p:txBody>
      </p:sp>
      <p:sp>
        <p:nvSpPr>
          <p:cNvPr id="82954" name="Text Box 10"/>
          <p:cNvSpPr txBox="1">
            <a:spLocks noChangeArrowheads="1"/>
          </p:cNvSpPr>
          <p:nvPr userDrawn="1"/>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 y="5852075"/>
            <a:ext cx="12199902" cy="603641"/>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Bildsida">
    <p:bg>
      <p:bgPr>
        <a:solidFill>
          <a:schemeClr val="bg1"/>
        </a:solidFill>
        <a:effectLst/>
      </p:bgPr>
    </p:bg>
    <p:spTree>
      <p:nvGrpSpPr>
        <p:cNvPr id="1" name=""/>
        <p:cNvGrpSpPr/>
        <p:nvPr/>
      </p:nvGrpSpPr>
      <p:grpSpPr>
        <a:xfrm>
          <a:off x="0" y="0"/>
          <a:ext cx="0" cy="0"/>
          <a:chOff x="0" y="0"/>
          <a:chExt cx="0" cy="0"/>
        </a:xfrm>
      </p:grpSpPr>
      <p:sp>
        <p:nvSpPr>
          <p:cNvPr id="9" name="Platshållare för text 8"/>
          <p:cNvSpPr>
            <a:spLocks noGrp="1"/>
          </p:cNvSpPr>
          <p:nvPr>
            <p:ph type="body" sz="quarter" idx="10"/>
          </p:nvPr>
        </p:nvSpPr>
        <p:spPr>
          <a:xfrm>
            <a:off x="432082" y="334963"/>
            <a:ext cx="7493642" cy="1727200"/>
          </a:xfrm>
        </p:spPr>
        <p:txBody>
          <a:bodyPr/>
          <a:lstStyle>
            <a:lvl1pPr marL="0" indent="0">
              <a:buNone/>
              <a:defRPr sz="2400" b="1">
                <a:solidFill>
                  <a:schemeClr val="accent4"/>
                </a:solidFill>
              </a:defRPr>
            </a:lvl1pPr>
          </a:lstStyle>
          <a:p>
            <a:pPr lvl="0"/>
            <a:r>
              <a:rPr lang="sv-SE"/>
              <a:t>Klicka här för att ändra format på bakgrundstexten</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1"/>
          </p:nvPr>
        </p:nvSpPr>
        <p:spPr/>
        <p:txBody>
          <a:bodyPr/>
          <a:lstStyle/>
          <a:p>
            <a:fld id="{D1D3C9FF-B640-4C8F-A2E8-6279AE9A1E02}" type="datetime1">
              <a:rPr lang="sv-SE" smtClean="0"/>
              <a:t>2022-10-13</a:t>
            </a:fld>
            <a:endParaRPr lang="sv-SE" dirty="0"/>
          </a:p>
        </p:txBody>
      </p:sp>
      <p:sp>
        <p:nvSpPr>
          <p:cNvPr id="3" name="Platshållare för sidfot 2"/>
          <p:cNvSpPr>
            <a:spLocks noGrp="1"/>
          </p:cNvSpPr>
          <p:nvPr>
            <p:ph type="ftr" sz="quarter" idx="12"/>
          </p:nvPr>
        </p:nvSpPr>
        <p:spPr/>
        <p:txBody>
          <a:bodyPr/>
          <a:lstStyle/>
          <a:p>
            <a:endParaRPr lang="sv-SE" dirty="0"/>
          </a:p>
        </p:txBody>
      </p:sp>
      <p:sp>
        <p:nvSpPr>
          <p:cNvPr id="5" name="Platshållare för bildnummer 4"/>
          <p:cNvSpPr>
            <a:spLocks noGrp="1"/>
          </p:cNvSpPr>
          <p:nvPr>
            <p:ph type="sldNum" sz="quarter" idx="13"/>
          </p:nvPr>
        </p:nvSpPr>
        <p:spPr/>
        <p:txBody>
          <a:bodyPr/>
          <a:lstStyle/>
          <a:p>
            <a:fld id="{6B1E16A3-CB84-4B8D-AFDD-60692B13A79D}"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solidFill>
              </a:defRPr>
            </a:lvl1pPr>
          </a:lstStyle>
          <a:p>
            <a:r>
              <a:rPr lang="sv-SE"/>
              <a:t>Klicka här för att ändra format</a:t>
            </a:r>
            <a:endParaRPr lang="sv-SE"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157EF296-E323-485E-841E-AE4EA6871784}"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6B1E16A3-CB84-4B8D-AFDD-60692B13A79D}"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1_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963711" y="4392983"/>
            <a:ext cx="10369947" cy="1181546"/>
          </a:xfrm>
        </p:spPr>
        <p:txBody>
          <a:bodyPr anchor="t"/>
          <a:lstStyle>
            <a:lvl1pPr algn="l">
              <a:defRPr sz="3500" b="1" cap="all">
                <a:solidFill>
                  <a:schemeClr val="accent4"/>
                </a:solidFill>
              </a:defRPr>
            </a:lvl1pPr>
          </a:lstStyle>
          <a:p>
            <a:r>
              <a:rPr lang="sv-SE"/>
              <a:t>Klicka här för att ändra format</a:t>
            </a:r>
            <a:endParaRPr lang="sv-SE" dirty="0"/>
          </a:p>
        </p:txBody>
      </p:sp>
      <p:sp>
        <p:nvSpPr>
          <p:cNvPr id="3" name="Text Placeholder 2"/>
          <p:cNvSpPr>
            <a:spLocks noGrp="1"/>
          </p:cNvSpPr>
          <p:nvPr>
            <p:ph type="body" idx="1"/>
          </p:nvPr>
        </p:nvSpPr>
        <p:spPr>
          <a:xfrm>
            <a:off x="963711" y="2865711"/>
            <a:ext cx="10369947" cy="15017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33CC1CFE-2472-455A-9044-0D13AE21E301}"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6B1E16A3-CB84-4B8D-AFDD-60692B13A79D}"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1_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815448" y="395288"/>
            <a:ext cx="10472473" cy="647700"/>
          </a:xfrm>
        </p:spPr>
        <p:txBody>
          <a:bodyPr/>
          <a:lstStyle>
            <a:lvl1pPr>
              <a:defRPr>
                <a:solidFill>
                  <a:schemeClr val="accent4"/>
                </a:solidFill>
              </a:defRPr>
            </a:lvl1pPr>
          </a:lstStyle>
          <a:p>
            <a:r>
              <a:rPr lang="sv-SE"/>
              <a:t>Klicka här för att ändra format</a:t>
            </a:r>
            <a:endParaRPr lang="sv-SE" dirty="0"/>
          </a:p>
        </p:txBody>
      </p:sp>
      <p:sp>
        <p:nvSpPr>
          <p:cNvPr id="3" name="Content Placeholder 2"/>
          <p:cNvSpPr>
            <a:spLocks noGrp="1"/>
          </p:cNvSpPr>
          <p:nvPr>
            <p:ph sz="half" idx="1"/>
          </p:nvPr>
        </p:nvSpPr>
        <p:spPr>
          <a:xfrm>
            <a:off x="815448" y="1187449"/>
            <a:ext cx="5083308" cy="4188148"/>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Content Placeholder 3"/>
          <p:cNvSpPr>
            <a:spLocks noGrp="1"/>
          </p:cNvSpPr>
          <p:nvPr>
            <p:ph sz="half" idx="2"/>
          </p:nvPr>
        </p:nvSpPr>
        <p:spPr>
          <a:xfrm>
            <a:off x="6196043" y="1199133"/>
            <a:ext cx="5085425" cy="4176464"/>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dirty="0" smtClean="0"/>
            </a:lvl1pPr>
            <a:lvl2pPr>
              <a:defRPr lang="en-US" sz="1800" dirty="0" smtClean="0"/>
            </a:lvl2pPr>
            <a:lvl3pPr>
              <a:defRPr lang="en-US" sz="1800" dirty="0" smtClean="0"/>
            </a:lvl3pPr>
            <a:lvl4pPr>
              <a:defRPr lang="en-US" sz="1800" dirty="0" smtClean="0"/>
            </a:lvl4pPr>
            <a:lvl5pPr>
              <a:defRPr lang="sv-SE" sz="1800"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6FE8CF61-88E0-4BCE-A40C-AE601EE50AEE}"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6B1E16A3-CB84-4B8D-AFDD-60692B13A79D}"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1_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16531" y="396000"/>
            <a:ext cx="10979944" cy="648000"/>
          </a:xfrm>
        </p:spPr>
        <p:txBody>
          <a:bodyPr/>
          <a:lstStyle>
            <a:lvl1pPr>
              <a:defRPr>
                <a:solidFill>
                  <a:schemeClr val="accent4"/>
                </a:solidFill>
              </a:defRPr>
            </a:lvl1pPr>
          </a:lstStyle>
          <a:p>
            <a:r>
              <a:rPr lang="sv-SE"/>
              <a:t>Klicka här för att ändra format</a:t>
            </a:r>
            <a:endParaRPr lang="sv-SE" dirty="0"/>
          </a:p>
        </p:txBody>
      </p:sp>
      <p:sp>
        <p:nvSpPr>
          <p:cNvPr id="3" name="Text Placeholder 2"/>
          <p:cNvSpPr>
            <a:spLocks noGrp="1"/>
          </p:cNvSpPr>
          <p:nvPr>
            <p:ph type="body" idx="1"/>
          </p:nvPr>
        </p:nvSpPr>
        <p:spPr>
          <a:xfrm>
            <a:off x="816531" y="1098551"/>
            <a:ext cx="5393910" cy="388615"/>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15944" y="1631181"/>
            <a:ext cx="5393910" cy="374441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Text Placeholder 4"/>
          <p:cNvSpPr>
            <a:spLocks noGrp="1"/>
          </p:cNvSpPr>
          <p:nvPr>
            <p:ph type="body" sz="quarter" idx="3"/>
          </p:nvPr>
        </p:nvSpPr>
        <p:spPr>
          <a:xfrm>
            <a:off x="6375745" y="1098001"/>
            <a:ext cx="5392542" cy="389165"/>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342900" indent="-342900">
              <a:buNone/>
              <a:defRPr lang="en-US" sz="2200" b="1" dirty="0" smtClean="0"/>
            </a:lvl1pPr>
          </a:lstStyle>
          <a:p>
            <a:pPr marL="0" lvl="0" indent="0"/>
            <a:r>
              <a:rPr lang="sv-SE" dirty="0"/>
              <a:t>Klicka här för att ändra format på bakgrundstexten</a:t>
            </a:r>
          </a:p>
        </p:txBody>
      </p:sp>
      <p:sp>
        <p:nvSpPr>
          <p:cNvPr id="6" name="Content Placeholder 5"/>
          <p:cNvSpPr>
            <a:spLocks noGrp="1"/>
          </p:cNvSpPr>
          <p:nvPr>
            <p:ph sz="quarter" idx="4"/>
          </p:nvPr>
        </p:nvSpPr>
        <p:spPr>
          <a:xfrm>
            <a:off x="6375745" y="1631181"/>
            <a:ext cx="5392542" cy="3744416"/>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smtClean="0"/>
            </a:lvl1pPr>
            <a:lvl2pPr>
              <a:defRPr lang="en-US" sz="1800" smtClean="0"/>
            </a:lvl2pPr>
            <a:lvl3pPr>
              <a:defRPr lang="en-US" sz="1800" smtClean="0"/>
            </a:lvl3pPr>
            <a:lvl4pPr>
              <a:defRPr lang="en-US" sz="1800" smtClean="0"/>
            </a:lvl4pPr>
            <a:lvl5pPr>
              <a:defRPr lang="sv-SE"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7" name="Platshållare för datum 6"/>
          <p:cNvSpPr>
            <a:spLocks noGrp="1"/>
          </p:cNvSpPr>
          <p:nvPr>
            <p:ph type="dt" sz="half" idx="10"/>
          </p:nvPr>
        </p:nvSpPr>
        <p:spPr/>
        <p:txBody>
          <a:bodyPr/>
          <a:lstStyle/>
          <a:p>
            <a:fld id="{80D1D9E3-87C6-47A0-A90E-25A0B145FAD4}" type="datetime1">
              <a:rPr lang="sv-SE" smtClean="0"/>
              <a:t>2022-10-13</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6B1E16A3-CB84-4B8D-AFDD-60692B13A79D}"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1_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solidFill>
              </a:defRPr>
            </a:lvl1pPr>
          </a:lstStyle>
          <a:p>
            <a:r>
              <a:rPr lang="sv-SE"/>
              <a:t>Klicka här för att ändra format</a:t>
            </a:r>
            <a:endParaRPr lang="sv-SE" dirty="0"/>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3" name="Platshållare för datum 2"/>
          <p:cNvSpPr>
            <a:spLocks noGrp="1"/>
          </p:cNvSpPr>
          <p:nvPr>
            <p:ph type="dt" sz="half" idx="10"/>
          </p:nvPr>
        </p:nvSpPr>
        <p:spPr/>
        <p:txBody>
          <a:bodyPr/>
          <a:lstStyle/>
          <a:p>
            <a:fld id="{A775704E-ACCD-47AB-A89D-200784C2C97B}" type="datetime1">
              <a:rPr lang="sv-SE" smtClean="0"/>
              <a:t>2022-10-13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B1E16A3-CB84-4B8D-AFDD-60692B13A79D}"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0"/>
          </p:nvPr>
        </p:nvSpPr>
        <p:spPr/>
        <p:txBody>
          <a:bodyPr/>
          <a:lstStyle/>
          <a:p>
            <a:fld id="{6DBB09FB-6C24-4671-988B-FA2D2179EB21}" type="datetime1">
              <a:rPr lang="sv-SE" smtClean="0"/>
              <a:t>2022-10-13</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6B1E16A3-CB84-4B8D-AFDD-60692B13A79D}"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1_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997" y="273051"/>
            <a:ext cx="4013696" cy="854075"/>
          </a:xfrm>
        </p:spPr>
        <p:txBody>
          <a:bodyPr anchor="t"/>
          <a:lstStyle>
            <a:lvl1pPr algn="l">
              <a:defRPr sz="2400" b="1">
                <a:solidFill>
                  <a:schemeClr val="accent4"/>
                </a:solidFill>
              </a:defRPr>
            </a:lvl1pPr>
          </a:lstStyle>
          <a:p>
            <a:r>
              <a:rPr lang="sv-SE"/>
              <a:t>Klicka här för att ändra format</a:t>
            </a:r>
            <a:endParaRPr lang="sv-SE" dirty="0"/>
          </a:p>
        </p:txBody>
      </p:sp>
      <p:sp>
        <p:nvSpPr>
          <p:cNvPr id="3" name="Content Placeholder 2"/>
          <p:cNvSpPr>
            <a:spLocks noGrp="1"/>
          </p:cNvSpPr>
          <p:nvPr>
            <p:ph idx="1"/>
          </p:nvPr>
        </p:nvSpPr>
        <p:spPr>
          <a:xfrm>
            <a:off x="4769837" y="273051"/>
            <a:ext cx="6820104" cy="5102547"/>
          </a:xfrm>
        </p:spPr>
        <p:txBody>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Text Placeholder 3"/>
          <p:cNvSpPr>
            <a:spLocks noGrp="1"/>
          </p:cNvSpPr>
          <p:nvPr>
            <p:ph type="body" sz="half" idx="2"/>
          </p:nvPr>
        </p:nvSpPr>
        <p:spPr>
          <a:xfrm>
            <a:off x="609997" y="1199133"/>
            <a:ext cx="4013696" cy="4176465"/>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377F1416-0A7A-40B4-84A6-4EBEA649289B}"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6B1E16A3-CB84-4B8D-AFDD-60692B13A79D}"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D619F"/>
                </a:solidFill>
              </a:defRPr>
            </a:lvl1pPr>
          </a:lstStyle>
          <a:p>
            <a:r>
              <a:rPr lang="sv-SE" smtClean="0"/>
              <a:t>Klicka här för att ändra format</a:t>
            </a:r>
            <a:endParaRPr lang="sv-SE" dirty="0"/>
          </a:p>
        </p:txBody>
      </p:sp>
      <p:sp>
        <p:nvSpPr>
          <p:cNvPr id="3" name="Content Placeholder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9723206A-B6D4-4218-BDD3-5B64AAAC49DA}"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9E2660BF-274E-422C-BD06-3C1C6AE7D4B0}" type="slidenum">
              <a:rPr lang="sv-SE" smtClean="0"/>
              <a:pPr/>
              <a:t>‹#›</a:t>
            </a:fld>
            <a:endParaRPr lang="sv-SE" dirty="0"/>
          </a:p>
        </p:txBody>
      </p:sp>
    </p:spTree>
    <p:extLst>
      <p:ext uri="{BB962C8B-B14F-4D97-AF65-F5344CB8AC3E}">
        <p14:creationId xmlns:p14="http://schemas.microsoft.com/office/powerpoint/2010/main" val="1647593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1_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391273" y="4511501"/>
            <a:ext cx="7319963" cy="566738"/>
          </a:xfrm>
        </p:spPr>
        <p:txBody>
          <a:bodyPr anchor="b"/>
          <a:lstStyle>
            <a:lvl1pPr algn="l">
              <a:defRPr sz="2000" b="1">
                <a:solidFill>
                  <a:schemeClr val="accent4"/>
                </a:solidFill>
              </a:defRPr>
            </a:lvl1pPr>
          </a:lstStyle>
          <a:p>
            <a:r>
              <a:rPr lang="sv-SE"/>
              <a:t>Klicka här för att ändra format</a:t>
            </a:r>
            <a:endParaRPr lang="sv-SE" dirty="0"/>
          </a:p>
        </p:txBody>
      </p:sp>
      <p:sp>
        <p:nvSpPr>
          <p:cNvPr id="3" name="Picture Placeholder 2"/>
          <p:cNvSpPr>
            <a:spLocks noGrp="1"/>
          </p:cNvSpPr>
          <p:nvPr>
            <p:ph type="pic" idx="1"/>
          </p:nvPr>
        </p:nvSpPr>
        <p:spPr>
          <a:xfrm>
            <a:off x="2391273" y="612776"/>
            <a:ext cx="7319963" cy="389872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Dra bilden till platshållaren eller klicka på ikonen för att lägga till den</a:t>
            </a:r>
          </a:p>
        </p:txBody>
      </p:sp>
      <p:sp>
        <p:nvSpPr>
          <p:cNvPr id="4" name="Text Placeholder 3"/>
          <p:cNvSpPr>
            <a:spLocks noGrp="1"/>
          </p:cNvSpPr>
          <p:nvPr>
            <p:ph type="body" sz="half" idx="2"/>
          </p:nvPr>
        </p:nvSpPr>
        <p:spPr>
          <a:xfrm>
            <a:off x="2391273" y="5087565"/>
            <a:ext cx="7319963" cy="3600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59DC5BFC-8424-4CAD-8F38-CE9CE65400F3}"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6B1E16A3-CB84-4B8D-AFDD-60692B13A79D}"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1_Rubrikbild">
    <p:bg>
      <p:bgPr>
        <a:solidFill>
          <a:schemeClr val="accent5"/>
        </a:solidFill>
        <a:effectLst/>
      </p:bgPr>
    </p:bg>
    <p:spTree>
      <p:nvGrpSpPr>
        <p:cNvPr id="1" name=""/>
        <p:cNvGrpSpPr/>
        <p:nvPr/>
      </p:nvGrpSpPr>
      <p:grpSpPr>
        <a:xfrm>
          <a:off x="0" y="0"/>
          <a:ext cx="0" cy="0"/>
          <a:chOff x="0" y="0"/>
          <a:chExt cx="0" cy="0"/>
        </a:xfrm>
      </p:grpSpPr>
      <p:sp>
        <p:nvSpPr>
          <p:cNvPr id="82952" name="Rectangle 8"/>
          <p:cNvSpPr>
            <a:spLocks noGrp="1" noChangeArrowheads="1"/>
          </p:cNvSpPr>
          <p:nvPr>
            <p:ph type="ctrTitle"/>
          </p:nvPr>
        </p:nvSpPr>
        <p:spPr>
          <a:xfrm>
            <a:off x="2351031" y="2122488"/>
            <a:ext cx="8546311" cy="647700"/>
          </a:xfrm>
        </p:spPr>
        <p:txBody>
          <a:bodyPr/>
          <a:lstStyle>
            <a:lvl1pPr>
              <a:defRPr>
                <a:solidFill>
                  <a:schemeClr val="bg1"/>
                </a:solidFill>
              </a:defRPr>
            </a:lvl1pPr>
          </a:lstStyle>
          <a:p>
            <a:pPr lvl="0"/>
            <a:r>
              <a:rPr lang="sv-SE" noProof="0"/>
              <a:t>Klicka här för att ändra format</a:t>
            </a:r>
            <a:endParaRPr lang="sv-SE" noProof="0" dirty="0"/>
          </a:p>
        </p:txBody>
      </p:sp>
      <p:sp>
        <p:nvSpPr>
          <p:cNvPr id="82953" name="Rectangle 9"/>
          <p:cNvSpPr>
            <a:spLocks noGrp="1" noChangeArrowheads="1"/>
          </p:cNvSpPr>
          <p:nvPr>
            <p:ph type="subTitle" idx="1"/>
          </p:nvPr>
        </p:nvSpPr>
        <p:spPr>
          <a:xfrm>
            <a:off x="2351031" y="2925763"/>
            <a:ext cx="8546311" cy="576262"/>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marL="0" indent="0">
              <a:buFontTx/>
              <a:buNone/>
              <a:defRPr sz="1800">
                <a:solidFill>
                  <a:schemeClr val="bg1"/>
                </a:solidFill>
              </a:defRPr>
            </a:lvl1pPr>
          </a:lstStyle>
          <a:p>
            <a:pPr lvl="0"/>
            <a:r>
              <a:rPr lang="sv-SE" noProof="0"/>
              <a:t>Klicka här för att ändra format på underrubrik i bakgrunden</a:t>
            </a:r>
            <a:endParaRPr lang="sv-SE" noProof="0" dirty="0"/>
          </a:p>
        </p:txBody>
      </p:sp>
      <p:sp>
        <p:nvSpPr>
          <p:cNvPr id="82954" name="Text Box 10"/>
          <p:cNvSpPr txBox="1">
            <a:spLocks noChangeArrowheads="1"/>
          </p:cNvSpPr>
          <p:nvPr userDrawn="1"/>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 y="5852075"/>
            <a:ext cx="12199922" cy="603641"/>
          </a:xfrm>
          <a:prstGeom prst="rect">
            <a:avLst/>
          </a:prstGeom>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Bildsida">
    <p:bg>
      <p:bgPr>
        <a:solidFill>
          <a:schemeClr val="bg1"/>
        </a:solidFill>
        <a:effectLst/>
      </p:bgPr>
    </p:bg>
    <p:spTree>
      <p:nvGrpSpPr>
        <p:cNvPr id="1" name=""/>
        <p:cNvGrpSpPr/>
        <p:nvPr/>
      </p:nvGrpSpPr>
      <p:grpSpPr>
        <a:xfrm>
          <a:off x="0" y="0"/>
          <a:ext cx="0" cy="0"/>
          <a:chOff x="0" y="0"/>
          <a:chExt cx="0" cy="0"/>
        </a:xfrm>
      </p:grpSpPr>
      <p:sp>
        <p:nvSpPr>
          <p:cNvPr id="9" name="Platshållare för text 8"/>
          <p:cNvSpPr>
            <a:spLocks noGrp="1"/>
          </p:cNvSpPr>
          <p:nvPr>
            <p:ph type="body" sz="quarter" idx="10"/>
          </p:nvPr>
        </p:nvSpPr>
        <p:spPr>
          <a:xfrm>
            <a:off x="432082" y="334963"/>
            <a:ext cx="7493642" cy="1727200"/>
          </a:xfrm>
        </p:spPr>
        <p:txBody>
          <a:bodyPr/>
          <a:lstStyle>
            <a:lvl1pPr marL="0" indent="0">
              <a:buNone/>
              <a:defRPr sz="2400" b="1">
                <a:solidFill>
                  <a:schemeClr val="accent5"/>
                </a:solidFill>
              </a:defRPr>
            </a:lvl1pPr>
          </a:lstStyle>
          <a:p>
            <a:pPr lvl="0"/>
            <a:r>
              <a:rPr lang="sv-SE"/>
              <a:t>Klicka här för att ändra format på bakgrundstexten</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1"/>
          </p:nvPr>
        </p:nvSpPr>
        <p:spPr/>
        <p:txBody>
          <a:bodyPr/>
          <a:lstStyle/>
          <a:p>
            <a:pPr algn="r"/>
            <a:fld id="{A9F32C69-69A2-46BA-841F-328251B26AE7}" type="datetime1">
              <a:rPr lang="sv-SE" smtClean="0"/>
              <a:t>2022-10-13</a:t>
            </a:fld>
            <a:endParaRPr lang="sv-SE" dirty="0"/>
          </a:p>
        </p:txBody>
      </p:sp>
      <p:sp>
        <p:nvSpPr>
          <p:cNvPr id="3" name="Platshållare för sidfot 2"/>
          <p:cNvSpPr>
            <a:spLocks noGrp="1"/>
          </p:cNvSpPr>
          <p:nvPr>
            <p:ph type="ftr" sz="quarter" idx="12"/>
          </p:nvPr>
        </p:nvSpPr>
        <p:spPr/>
        <p:txBody>
          <a:bodyPr/>
          <a:lstStyle/>
          <a:p>
            <a:endParaRPr lang="sv-SE" dirty="0"/>
          </a:p>
        </p:txBody>
      </p:sp>
      <p:sp>
        <p:nvSpPr>
          <p:cNvPr id="5" name="Platshållare för bildnummer 4"/>
          <p:cNvSpPr>
            <a:spLocks noGrp="1"/>
          </p:cNvSpPr>
          <p:nvPr>
            <p:ph type="sldNum" sz="quarter" idx="13"/>
          </p:nvPr>
        </p:nvSpPr>
        <p:spPr/>
        <p:txBody>
          <a:bodyPr/>
          <a:lstStyle/>
          <a:p>
            <a:fld id="{85EA628A-04D0-4889-BC42-100381166862}"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5"/>
                </a:solidFill>
              </a:defRPr>
            </a:lvl1pPr>
          </a:lstStyle>
          <a:p>
            <a:r>
              <a:rPr lang="sv-SE"/>
              <a:t>Klicka här för att ändra format</a:t>
            </a:r>
            <a:endParaRPr lang="sv-SE"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pPr algn="r"/>
            <a:fld id="{2A5024C7-503F-4FCC-A41E-5612091B9597}"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85EA628A-04D0-4889-BC42-100381166862}"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1_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963711" y="4392983"/>
            <a:ext cx="10369947" cy="1181546"/>
          </a:xfrm>
        </p:spPr>
        <p:txBody>
          <a:bodyPr anchor="t"/>
          <a:lstStyle>
            <a:lvl1pPr algn="l">
              <a:defRPr sz="3500" b="1" cap="all">
                <a:solidFill>
                  <a:schemeClr val="accent5"/>
                </a:solidFill>
              </a:defRPr>
            </a:lvl1pPr>
          </a:lstStyle>
          <a:p>
            <a:r>
              <a:rPr lang="sv-SE"/>
              <a:t>Klicka här för att ändra format</a:t>
            </a:r>
            <a:endParaRPr lang="sv-SE" dirty="0"/>
          </a:p>
        </p:txBody>
      </p:sp>
      <p:sp>
        <p:nvSpPr>
          <p:cNvPr id="3" name="Text Placeholder 2"/>
          <p:cNvSpPr>
            <a:spLocks noGrp="1"/>
          </p:cNvSpPr>
          <p:nvPr>
            <p:ph type="body" idx="1"/>
          </p:nvPr>
        </p:nvSpPr>
        <p:spPr>
          <a:xfrm>
            <a:off x="963711" y="2865711"/>
            <a:ext cx="10369947" cy="15017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pPr algn="r"/>
            <a:fld id="{423BB3CE-3E7F-48E3-8F77-505BAD1CA97C}"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85EA628A-04D0-4889-BC42-100381166862}"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1_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815448" y="395288"/>
            <a:ext cx="10472473" cy="647700"/>
          </a:xfrm>
        </p:spPr>
        <p:txBody>
          <a:bodyPr/>
          <a:lstStyle>
            <a:lvl1pPr>
              <a:defRPr>
                <a:solidFill>
                  <a:schemeClr val="accent5"/>
                </a:solidFill>
              </a:defRPr>
            </a:lvl1pPr>
          </a:lstStyle>
          <a:p>
            <a:r>
              <a:rPr lang="sv-SE"/>
              <a:t>Klicka här för att ändra format</a:t>
            </a:r>
            <a:endParaRPr lang="sv-SE" dirty="0"/>
          </a:p>
        </p:txBody>
      </p:sp>
      <p:sp>
        <p:nvSpPr>
          <p:cNvPr id="3" name="Content Placeholder 2"/>
          <p:cNvSpPr>
            <a:spLocks noGrp="1"/>
          </p:cNvSpPr>
          <p:nvPr>
            <p:ph sz="half" idx="1"/>
          </p:nvPr>
        </p:nvSpPr>
        <p:spPr>
          <a:xfrm>
            <a:off x="815448" y="1187449"/>
            <a:ext cx="5083308" cy="4188148"/>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Content Placeholder 3"/>
          <p:cNvSpPr>
            <a:spLocks noGrp="1"/>
          </p:cNvSpPr>
          <p:nvPr>
            <p:ph sz="half" idx="2"/>
          </p:nvPr>
        </p:nvSpPr>
        <p:spPr>
          <a:xfrm>
            <a:off x="6196043" y="1199133"/>
            <a:ext cx="5085425" cy="4176464"/>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dirty="0" smtClean="0"/>
            </a:lvl1pPr>
            <a:lvl2pPr>
              <a:defRPr lang="en-US" sz="1800" dirty="0" smtClean="0"/>
            </a:lvl2pPr>
            <a:lvl3pPr>
              <a:defRPr lang="en-US" sz="1800" dirty="0" smtClean="0"/>
            </a:lvl3pPr>
            <a:lvl4pPr>
              <a:defRPr lang="en-US" sz="1800" dirty="0" smtClean="0"/>
            </a:lvl4pPr>
            <a:lvl5pPr>
              <a:defRPr lang="sv-SE" sz="1800"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pPr algn="r"/>
            <a:fld id="{F84868B5-83B1-4E93-B38E-07EFD768702C}"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85EA628A-04D0-4889-BC42-100381166862}"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1_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16531" y="396000"/>
            <a:ext cx="10979944" cy="648000"/>
          </a:xfrm>
        </p:spPr>
        <p:txBody>
          <a:bodyPr/>
          <a:lstStyle>
            <a:lvl1pPr>
              <a:defRPr>
                <a:solidFill>
                  <a:schemeClr val="accent5"/>
                </a:solidFill>
              </a:defRPr>
            </a:lvl1pPr>
          </a:lstStyle>
          <a:p>
            <a:r>
              <a:rPr lang="sv-SE"/>
              <a:t>Klicka här för att ändra format</a:t>
            </a:r>
            <a:endParaRPr lang="sv-SE" dirty="0"/>
          </a:p>
        </p:txBody>
      </p:sp>
      <p:sp>
        <p:nvSpPr>
          <p:cNvPr id="3" name="Text Placeholder 2"/>
          <p:cNvSpPr>
            <a:spLocks noGrp="1"/>
          </p:cNvSpPr>
          <p:nvPr>
            <p:ph type="body" idx="1"/>
          </p:nvPr>
        </p:nvSpPr>
        <p:spPr>
          <a:xfrm>
            <a:off x="816531" y="1098551"/>
            <a:ext cx="5393910" cy="388615"/>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15944" y="1631181"/>
            <a:ext cx="5393910" cy="374441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Text Placeholder 4"/>
          <p:cNvSpPr>
            <a:spLocks noGrp="1"/>
          </p:cNvSpPr>
          <p:nvPr>
            <p:ph type="body" sz="quarter" idx="3"/>
          </p:nvPr>
        </p:nvSpPr>
        <p:spPr>
          <a:xfrm>
            <a:off x="6375745" y="1098001"/>
            <a:ext cx="5392542" cy="389165"/>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342900" indent="-342900">
              <a:buNone/>
              <a:defRPr lang="en-US" sz="2200" b="1" dirty="0" smtClean="0"/>
            </a:lvl1pPr>
          </a:lstStyle>
          <a:p>
            <a:pPr marL="0" lvl="0" indent="0"/>
            <a:r>
              <a:rPr lang="sv-SE" dirty="0"/>
              <a:t>Klicka här för att ändra format på bakgrundstexten</a:t>
            </a:r>
          </a:p>
        </p:txBody>
      </p:sp>
      <p:sp>
        <p:nvSpPr>
          <p:cNvPr id="6" name="Content Placeholder 5"/>
          <p:cNvSpPr>
            <a:spLocks noGrp="1"/>
          </p:cNvSpPr>
          <p:nvPr>
            <p:ph sz="quarter" idx="4"/>
          </p:nvPr>
        </p:nvSpPr>
        <p:spPr>
          <a:xfrm>
            <a:off x="6375745" y="1631181"/>
            <a:ext cx="5392542" cy="3744416"/>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smtClean="0"/>
            </a:lvl1pPr>
            <a:lvl2pPr>
              <a:defRPr lang="en-US" sz="1800" smtClean="0"/>
            </a:lvl2pPr>
            <a:lvl3pPr>
              <a:defRPr lang="en-US" sz="1800" smtClean="0"/>
            </a:lvl3pPr>
            <a:lvl4pPr>
              <a:defRPr lang="en-US" sz="1800" smtClean="0"/>
            </a:lvl4pPr>
            <a:lvl5pPr>
              <a:defRPr lang="sv-SE"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7" name="Platshållare för datum 6"/>
          <p:cNvSpPr>
            <a:spLocks noGrp="1"/>
          </p:cNvSpPr>
          <p:nvPr>
            <p:ph type="dt" sz="half" idx="10"/>
          </p:nvPr>
        </p:nvSpPr>
        <p:spPr/>
        <p:txBody>
          <a:bodyPr/>
          <a:lstStyle/>
          <a:p>
            <a:pPr algn="r"/>
            <a:fld id="{0C722311-78CA-487B-A3CC-3AE2A2406B29}" type="datetime1">
              <a:rPr lang="sv-SE" smtClean="0"/>
              <a:t>2022-10-13</a:t>
            </a:fld>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85EA628A-04D0-4889-BC42-100381166862}"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1_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5"/>
                </a:solidFill>
              </a:defRPr>
            </a:lvl1pPr>
          </a:lstStyle>
          <a:p>
            <a:r>
              <a:rPr lang="sv-SE"/>
              <a:t>Klicka här för att ändra format</a:t>
            </a:r>
            <a:endParaRPr lang="sv-SE" dirty="0"/>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3" name="Platshållare för datum 2"/>
          <p:cNvSpPr>
            <a:spLocks noGrp="1"/>
          </p:cNvSpPr>
          <p:nvPr>
            <p:ph type="dt" sz="half" idx="10"/>
          </p:nvPr>
        </p:nvSpPr>
        <p:spPr/>
        <p:txBody>
          <a:bodyPr/>
          <a:lstStyle/>
          <a:p>
            <a:pPr algn="r"/>
            <a:fld id="{05B2054B-0938-4529-8B47-E6AA88732553}" type="datetime1">
              <a:rPr lang="sv-SE" smtClean="0"/>
              <a:t>2022-10-13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85EA628A-04D0-4889-BC42-100381166862}"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0"/>
          </p:nvPr>
        </p:nvSpPr>
        <p:spPr/>
        <p:txBody>
          <a:bodyPr/>
          <a:lstStyle/>
          <a:p>
            <a:pPr algn="r"/>
            <a:fld id="{3B71BCDE-C351-46B9-BD4E-AC07483FE2C6}" type="datetime1">
              <a:rPr lang="sv-SE" smtClean="0"/>
              <a:t>2022-10-13</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85EA628A-04D0-4889-BC42-100381166862}"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1_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997" y="273051"/>
            <a:ext cx="4013696" cy="854075"/>
          </a:xfrm>
        </p:spPr>
        <p:txBody>
          <a:bodyPr anchor="t"/>
          <a:lstStyle>
            <a:lvl1pPr algn="l">
              <a:defRPr sz="2400" b="1">
                <a:solidFill>
                  <a:schemeClr val="accent5"/>
                </a:solidFill>
              </a:defRPr>
            </a:lvl1pPr>
          </a:lstStyle>
          <a:p>
            <a:r>
              <a:rPr lang="sv-SE"/>
              <a:t>Klicka här för att ändra format</a:t>
            </a:r>
            <a:endParaRPr lang="sv-SE" dirty="0"/>
          </a:p>
        </p:txBody>
      </p:sp>
      <p:sp>
        <p:nvSpPr>
          <p:cNvPr id="3" name="Content Placeholder 2"/>
          <p:cNvSpPr>
            <a:spLocks noGrp="1"/>
          </p:cNvSpPr>
          <p:nvPr>
            <p:ph idx="1"/>
          </p:nvPr>
        </p:nvSpPr>
        <p:spPr>
          <a:xfrm>
            <a:off x="4769837" y="273051"/>
            <a:ext cx="6820104" cy="5102547"/>
          </a:xfrm>
        </p:spPr>
        <p:txBody>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Text Placeholder 3"/>
          <p:cNvSpPr>
            <a:spLocks noGrp="1"/>
          </p:cNvSpPr>
          <p:nvPr>
            <p:ph type="body" sz="half" idx="2"/>
          </p:nvPr>
        </p:nvSpPr>
        <p:spPr>
          <a:xfrm>
            <a:off x="609997" y="1199133"/>
            <a:ext cx="4013696" cy="4176465"/>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pPr algn="r"/>
            <a:fld id="{73245EA1-8E3F-4907-9696-4DD8007BA290}"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85EA628A-04D0-4889-BC42-100381166862}"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963711" y="4392983"/>
            <a:ext cx="10369947" cy="1181546"/>
          </a:xfrm>
        </p:spPr>
        <p:txBody>
          <a:bodyPr anchor="t"/>
          <a:lstStyle>
            <a:lvl1pPr algn="l">
              <a:defRPr sz="3500" b="1" cap="all">
                <a:solidFill>
                  <a:srgbClr val="1D619F"/>
                </a:solidFill>
              </a:defRPr>
            </a:lvl1pPr>
          </a:lstStyle>
          <a:p>
            <a:r>
              <a:rPr lang="sv-SE" smtClean="0"/>
              <a:t>Klicka här för att ändra format</a:t>
            </a:r>
            <a:endParaRPr lang="sv-SE" dirty="0"/>
          </a:p>
        </p:txBody>
      </p:sp>
      <p:sp>
        <p:nvSpPr>
          <p:cNvPr id="3" name="Text Placeholder 2"/>
          <p:cNvSpPr>
            <a:spLocks noGrp="1"/>
          </p:cNvSpPr>
          <p:nvPr>
            <p:ph type="body" idx="1"/>
          </p:nvPr>
        </p:nvSpPr>
        <p:spPr>
          <a:xfrm>
            <a:off x="963711" y="2865711"/>
            <a:ext cx="10369947" cy="15017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Redigera format för bakgrundstext</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22068DDE-6589-433B-BF75-5AFDFDE68D6B}"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9E2660BF-274E-422C-BD06-3C1C6AE7D4B0}" type="slidenum">
              <a:rPr lang="sv-SE" smtClean="0"/>
              <a:pPr/>
              <a:t>‹#›</a:t>
            </a:fld>
            <a:endParaRPr lang="sv-SE" dirty="0"/>
          </a:p>
        </p:txBody>
      </p:sp>
    </p:spTree>
    <p:extLst>
      <p:ext uri="{BB962C8B-B14F-4D97-AF65-F5344CB8AC3E}">
        <p14:creationId xmlns:p14="http://schemas.microsoft.com/office/powerpoint/2010/main" val="124629066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1_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391273" y="4511501"/>
            <a:ext cx="7319963" cy="566738"/>
          </a:xfrm>
        </p:spPr>
        <p:txBody>
          <a:bodyPr anchor="b"/>
          <a:lstStyle>
            <a:lvl1pPr algn="l">
              <a:defRPr sz="2000" b="1">
                <a:solidFill>
                  <a:schemeClr val="accent5"/>
                </a:solidFill>
              </a:defRPr>
            </a:lvl1pPr>
          </a:lstStyle>
          <a:p>
            <a:r>
              <a:rPr lang="sv-SE"/>
              <a:t>Klicka här för att ändra format</a:t>
            </a:r>
            <a:endParaRPr lang="sv-SE" dirty="0"/>
          </a:p>
        </p:txBody>
      </p:sp>
      <p:sp>
        <p:nvSpPr>
          <p:cNvPr id="3" name="Picture Placeholder 2"/>
          <p:cNvSpPr>
            <a:spLocks noGrp="1"/>
          </p:cNvSpPr>
          <p:nvPr>
            <p:ph type="pic" idx="1"/>
          </p:nvPr>
        </p:nvSpPr>
        <p:spPr>
          <a:xfrm>
            <a:off x="2391273" y="612776"/>
            <a:ext cx="7319963" cy="389872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Dra bilden till platshållaren eller klicka på ikonen för att lägga till den</a:t>
            </a:r>
          </a:p>
        </p:txBody>
      </p:sp>
      <p:sp>
        <p:nvSpPr>
          <p:cNvPr id="4" name="Text Placeholder 3"/>
          <p:cNvSpPr>
            <a:spLocks noGrp="1"/>
          </p:cNvSpPr>
          <p:nvPr>
            <p:ph type="body" sz="half" idx="2"/>
          </p:nvPr>
        </p:nvSpPr>
        <p:spPr>
          <a:xfrm>
            <a:off x="2391273" y="5087565"/>
            <a:ext cx="7319963" cy="3600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pPr algn="r"/>
            <a:fld id="{489FC3FB-B8D1-4CD9-8507-F712BA8533A9}"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85EA628A-04D0-4889-BC42-100381166862}"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1_Rubrikbild">
    <p:bg>
      <p:bgPr>
        <a:solidFill>
          <a:schemeClr val="accent6"/>
        </a:solidFill>
        <a:effectLst/>
      </p:bgPr>
    </p:bg>
    <p:spTree>
      <p:nvGrpSpPr>
        <p:cNvPr id="1" name=""/>
        <p:cNvGrpSpPr/>
        <p:nvPr/>
      </p:nvGrpSpPr>
      <p:grpSpPr>
        <a:xfrm>
          <a:off x="0" y="0"/>
          <a:ext cx="0" cy="0"/>
          <a:chOff x="0" y="0"/>
          <a:chExt cx="0" cy="0"/>
        </a:xfrm>
      </p:grpSpPr>
      <p:sp>
        <p:nvSpPr>
          <p:cNvPr id="82952" name="Rectangle 8"/>
          <p:cNvSpPr>
            <a:spLocks noGrp="1" noChangeArrowheads="1"/>
          </p:cNvSpPr>
          <p:nvPr>
            <p:ph type="ctrTitle"/>
          </p:nvPr>
        </p:nvSpPr>
        <p:spPr>
          <a:xfrm>
            <a:off x="2351031" y="2122488"/>
            <a:ext cx="8546311" cy="647700"/>
          </a:xfrm>
        </p:spPr>
        <p:txBody>
          <a:bodyPr/>
          <a:lstStyle>
            <a:lvl1pPr>
              <a:defRPr>
                <a:solidFill>
                  <a:schemeClr val="bg1"/>
                </a:solidFill>
              </a:defRPr>
            </a:lvl1pPr>
          </a:lstStyle>
          <a:p>
            <a:pPr lvl="0"/>
            <a:r>
              <a:rPr lang="sv-SE" noProof="0"/>
              <a:t>Klicka här för att ändra format</a:t>
            </a:r>
            <a:endParaRPr lang="sv-SE" noProof="0" dirty="0"/>
          </a:p>
        </p:txBody>
      </p:sp>
      <p:sp>
        <p:nvSpPr>
          <p:cNvPr id="82953" name="Rectangle 9"/>
          <p:cNvSpPr>
            <a:spLocks noGrp="1" noChangeArrowheads="1"/>
          </p:cNvSpPr>
          <p:nvPr>
            <p:ph type="subTitle" idx="1"/>
          </p:nvPr>
        </p:nvSpPr>
        <p:spPr>
          <a:xfrm>
            <a:off x="2351031" y="2925763"/>
            <a:ext cx="8546311" cy="576262"/>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marL="0" indent="0">
              <a:buFontTx/>
              <a:buNone/>
              <a:defRPr sz="1800">
                <a:solidFill>
                  <a:schemeClr val="bg1"/>
                </a:solidFill>
              </a:defRPr>
            </a:lvl1pPr>
          </a:lstStyle>
          <a:p>
            <a:pPr lvl="0"/>
            <a:r>
              <a:rPr lang="sv-SE" noProof="0"/>
              <a:t>Klicka här för att ändra format på underrubrik i bakgrunden</a:t>
            </a:r>
            <a:endParaRPr lang="sv-SE" noProof="0" dirty="0"/>
          </a:p>
        </p:txBody>
      </p:sp>
      <p:sp>
        <p:nvSpPr>
          <p:cNvPr id="82954" name="Text Box 10"/>
          <p:cNvSpPr txBox="1">
            <a:spLocks noChangeArrowheads="1"/>
          </p:cNvSpPr>
          <p:nvPr userDrawn="1"/>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 y="5846507"/>
            <a:ext cx="12199922" cy="603642"/>
          </a:xfrm>
          <a:prstGeom prst="rect">
            <a:avLst/>
          </a:prstGeom>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Bildsida">
    <p:bg>
      <p:bgPr>
        <a:solidFill>
          <a:schemeClr val="bg1"/>
        </a:solidFill>
        <a:effectLst/>
      </p:bgPr>
    </p:bg>
    <p:spTree>
      <p:nvGrpSpPr>
        <p:cNvPr id="1" name=""/>
        <p:cNvGrpSpPr/>
        <p:nvPr/>
      </p:nvGrpSpPr>
      <p:grpSpPr>
        <a:xfrm>
          <a:off x="0" y="0"/>
          <a:ext cx="0" cy="0"/>
          <a:chOff x="0" y="0"/>
          <a:chExt cx="0" cy="0"/>
        </a:xfrm>
      </p:grpSpPr>
      <p:sp>
        <p:nvSpPr>
          <p:cNvPr id="9" name="Platshållare för text 8"/>
          <p:cNvSpPr>
            <a:spLocks noGrp="1"/>
          </p:cNvSpPr>
          <p:nvPr>
            <p:ph type="body" sz="quarter" idx="10"/>
          </p:nvPr>
        </p:nvSpPr>
        <p:spPr>
          <a:xfrm>
            <a:off x="432082" y="334963"/>
            <a:ext cx="7493642" cy="1727200"/>
          </a:xfrm>
        </p:spPr>
        <p:txBody>
          <a:bodyPr/>
          <a:lstStyle>
            <a:lvl1pPr marL="0" indent="0">
              <a:buNone/>
              <a:defRPr sz="2400" b="1">
                <a:solidFill>
                  <a:schemeClr val="accent6"/>
                </a:solidFill>
              </a:defRPr>
            </a:lvl1pPr>
          </a:lstStyle>
          <a:p>
            <a:pPr lvl="0"/>
            <a:r>
              <a:rPr lang="sv-SE"/>
              <a:t>Klicka här för att ändra format på bakgrundstexten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1"/>
          </p:nvPr>
        </p:nvSpPr>
        <p:spPr/>
        <p:txBody>
          <a:bodyPr/>
          <a:lstStyle/>
          <a:p>
            <a:fld id="{A68E7CF9-DCFB-4CE4-8C84-D8F366BCC31F}" type="datetime1">
              <a:rPr lang="sv-SE" smtClean="0"/>
              <a:t>2022-10-13</a:t>
            </a:fld>
            <a:endParaRPr lang="sv-SE" dirty="0"/>
          </a:p>
        </p:txBody>
      </p:sp>
      <p:sp>
        <p:nvSpPr>
          <p:cNvPr id="3" name="Platshållare för sidfot 2"/>
          <p:cNvSpPr>
            <a:spLocks noGrp="1"/>
          </p:cNvSpPr>
          <p:nvPr>
            <p:ph type="ftr" sz="quarter" idx="12"/>
          </p:nvPr>
        </p:nvSpPr>
        <p:spPr/>
        <p:txBody>
          <a:bodyPr/>
          <a:lstStyle/>
          <a:p>
            <a:endParaRPr lang="sv-SE" dirty="0"/>
          </a:p>
        </p:txBody>
      </p:sp>
      <p:sp>
        <p:nvSpPr>
          <p:cNvPr id="4" name="Platshållare för bildnummer 3"/>
          <p:cNvSpPr>
            <a:spLocks noGrp="1"/>
          </p:cNvSpPr>
          <p:nvPr>
            <p:ph type="sldNum" sz="quarter" idx="13"/>
          </p:nvPr>
        </p:nvSpPr>
        <p:spPr/>
        <p:txBody>
          <a:bodyPr/>
          <a:lstStyle/>
          <a:p>
            <a:fld id="{09F501A6-61FD-4403-9854-646065363FAA}"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obj"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solidFill>
              </a:defRPr>
            </a:lvl1pPr>
          </a:lstStyle>
          <a:p>
            <a:r>
              <a:rPr lang="sv-SE"/>
              <a:t>Klicka här för att ändra format</a:t>
            </a:r>
            <a:endParaRPr lang="sv-SE"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0EB344C0-72D7-4FC2-A652-3F0A69DA1192}"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09F501A6-61FD-4403-9854-646065363FAA}"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1_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963711" y="4392983"/>
            <a:ext cx="10369947" cy="1181546"/>
          </a:xfrm>
        </p:spPr>
        <p:txBody>
          <a:bodyPr anchor="t"/>
          <a:lstStyle>
            <a:lvl1pPr algn="l">
              <a:defRPr sz="3500" b="1" cap="all">
                <a:solidFill>
                  <a:schemeClr val="accent6"/>
                </a:solidFill>
              </a:defRPr>
            </a:lvl1pPr>
          </a:lstStyle>
          <a:p>
            <a:r>
              <a:rPr lang="sv-SE"/>
              <a:t>Klicka här för att ändra format</a:t>
            </a:r>
            <a:endParaRPr lang="sv-SE" dirty="0"/>
          </a:p>
        </p:txBody>
      </p:sp>
      <p:sp>
        <p:nvSpPr>
          <p:cNvPr id="3" name="Text Placeholder 2"/>
          <p:cNvSpPr>
            <a:spLocks noGrp="1"/>
          </p:cNvSpPr>
          <p:nvPr>
            <p:ph type="body" idx="1"/>
          </p:nvPr>
        </p:nvSpPr>
        <p:spPr>
          <a:xfrm>
            <a:off x="963711" y="2865711"/>
            <a:ext cx="10369947" cy="15017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C56D4AD5-CE85-48E5-8599-7722EE6F2716}"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09F501A6-61FD-4403-9854-646065363FAA}"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1_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815448" y="395288"/>
            <a:ext cx="10472473" cy="647700"/>
          </a:xfrm>
        </p:spPr>
        <p:txBody>
          <a:bodyPr/>
          <a:lstStyle>
            <a:lvl1pPr>
              <a:defRPr>
                <a:solidFill>
                  <a:schemeClr val="accent6"/>
                </a:solidFill>
              </a:defRPr>
            </a:lvl1pPr>
          </a:lstStyle>
          <a:p>
            <a:r>
              <a:rPr lang="sv-SE"/>
              <a:t>Klicka här för att ändra format</a:t>
            </a:r>
            <a:endParaRPr lang="sv-SE" dirty="0"/>
          </a:p>
        </p:txBody>
      </p:sp>
      <p:sp>
        <p:nvSpPr>
          <p:cNvPr id="3" name="Content Placeholder 2"/>
          <p:cNvSpPr>
            <a:spLocks noGrp="1"/>
          </p:cNvSpPr>
          <p:nvPr>
            <p:ph sz="half" idx="1"/>
          </p:nvPr>
        </p:nvSpPr>
        <p:spPr>
          <a:xfrm>
            <a:off x="815448" y="1187449"/>
            <a:ext cx="5083308" cy="4188148"/>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Content Placeholder 3"/>
          <p:cNvSpPr>
            <a:spLocks noGrp="1"/>
          </p:cNvSpPr>
          <p:nvPr>
            <p:ph sz="half" idx="2"/>
          </p:nvPr>
        </p:nvSpPr>
        <p:spPr>
          <a:xfrm>
            <a:off x="6196043" y="1199133"/>
            <a:ext cx="5085425" cy="4176464"/>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dirty="0" smtClean="0"/>
            </a:lvl1pPr>
            <a:lvl2pPr>
              <a:defRPr lang="en-US" sz="1800" dirty="0" smtClean="0"/>
            </a:lvl2pPr>
            <a:lvl3pPr>
              <a:defRPr lang="en-US" sz="1800" dirty="0" smtClean="0"/>
            </a:lvl3pPr>
            <a:lvl4pPr>
              <a:defRPr lang="en-US" sz="1800" dirty="0" smtClean="0"/>
            </a:lvl4pPr>
            <a:lvl5pPr>
              <a:defRPr lang="sv-SE" sz="1800"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5DA688F4-8190-4FF0-9F01-47A960269489}"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09F501A6-61FD-4403-9854-646065363FAA}"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1_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16531" y="396000"/>
            <a:ext cx="10979944" cy="648000"/>
          </a:xfrm>
        </p:spPr>
        <p:txBody>
          <a:bodyPr/>
          <a:lstStyle>
            <a:lvl1pPr>
              <a:defRPr>
                <a:solidFill>
                  <a:schemeClr val="accent6"/>
                </a:solidFill>
              </a:defRPr>
            </a:lvl1pPr>
          </a:lstStyle>
          <a:p>
            <a:r>
              <a:rPr lang="sv-SE"/>
              <a:t>Klicka här för att ändra format</a:t>
            </a:r>
            <a:endParaRPr lang="sv-SE" dirty="0"/>
          </a:p>
        </p:txBody>
      </p:sp>
      <p:sp>
        <p:nvSpPr>
          <p:cNvPr id="3" name="Text Placeholder 2"/>
          <p:cNvSpPr>
            <a:spLocks noGrp="1"/>
          </p:cNvSpPr>
          <p:nvPr>
            <p:ph type="body" idx="1"/>
          </p:nvPr>
        </p:nvSpPr>
        <p:spPr>
          <a:xfrm>
            <a:off x="816531" y="1098551"/>
            <a:ext cx="5393910" cy="388615"/>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15944" y="1631181"/>
            <a:ext cx="5393910" cy="374441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Text Placeholder 4"/>
          <p:cNvSpPr>
            <a:spLocks noGrp="1"/>
          </p:cNvSpPr>
          <p:nvPr>
            <p:ph type="body" sz="quarter" idx="3"/>
          </p:nvPr>
        </p:nvSpPr>
        <p:spPr>
          <a:xfrm>
            <a:off x="6375745" y="1098001"/>
            <a:ext cx="5392542" cy="389165"/>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342900" indent="-342900">
              <a:buNone/>
              <a:defRPr lang="en-US" sz="2200" b="1" dirty="0" smtClean="0"/>
            </a:lvl1pPr>
          </a:lstStyle>
          <a:p>
            <a:pPr marL="0" lvl="0" indent="0"/>
            <a:r>
              <a:rPr lang="sv-SE" dirty="0"/>
              <a:t>Klicka här för att ändra format på bakgrundstexten</a:t>
            </a:r>
          </a:p>
        </p:txBody>
      </p:sp>
      <p:sp>
        <p:nvSpPr>
          <p:cNvPr id="6" name="Content Placeholder 5"/>
          <p:cNvSpPr>
            <a:spLocks noGrp="1"/>
          </p:cNvSpPr>
          <p:nvPr>
            <p:ph sz="quarter" idx="4"/>
          </p:nvPr>
        </p:nvSpPr>
        <p:spPr>
          <a:xfrm>
            <a:off x="6375745" y="1631181"/>
            <a:ext cx="5392542" cy="3744416"/>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smtClean="0"/>
            </a:lvl1pPr>
            <a:lvl2pPr>
              <a:defRPr lang="en-US" sz="1800" smtClean="0"/>
            </a:lvl2pPr>
            <a:lvl3pPr>
              <a:defRPr lang="en-US" sz="1800" smtClean="0"/>
            </a:lvl3pPr>
            <a:lvl4pPr>
              <a:defRPr lang="en-US" sz="1800" smtClean="0"/>
            </a:lvl4pPr>
            <a:lvl5pPr>
              <a:defRPr lang="sv-SE"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7" name="Platshållare för datum 6"/>
          <p:cNvSpPr>
            <a:spLocks noGrp="1"/>
          </p:cNvSpPr>
          <p:nvPr>
            <p:ph type="dt" sz="half" idx="10"/>
          </p:nvPr>
        </p:nvSpPr>
        <p:spPr/>
        <p:txBody>
          <a:bodyPr/>
          <a:lstStyle/>
          <a:p>
            <a:fld id="{FFF9BD80-81CF-4DCC-9023-ADC2AA7A73E2}" type="datetime1">
              <a:rPr lang="sv-SE" smtClean="0"/>
              <a:t>2022-10-13</a:t>
            </a:fld>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09F501A6-61FD-4403-9854-646065363FAA}"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1_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solidFill>
              </a:defRPr>
            </a:lvl1pPr>
          </a:lstStyle>
          <a:p>
            <a:r>
              <a:rPr lang="sv-SE"/>
              <a:t>Klicka här för att ändra format</a:t>
            </a:r>
            <a:endParaRPr lang="sv-SE" dirty="0"/>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3" name="Platshållare för datum 2"/>
          <p:cNvSpPr>
            <a:spLocks noGrp="1"/>
          </p:cNvSpPr>
          <p:nvPr>
            <p:ph type="dt" sz="half" idx="10"/>
          </p:nvPr>
        </p:nvSpPr>
        <p:spPr/>
        <p:txBody>
          <a:bodyPr/>
          <a:lstStyle/>
          <a:p>
            <a:fld id="{A149A5C7-EC38-4CB5-8E7C-6898ACCFF0A5}" type="datetime1">
              <a:rPr lang="sv-SE" smtClean="0"/>
              <a:t>2022-10-13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09F501A6-61FD-4403-9854-646065363FAA}"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0"/>
          </p:nvPr>
        </p:nvSpPr>
        <p:spPr/>
        <p:txBody>
          <a:bodyPr/>
          <a:lstStyle/>
          <a:p>
            <a:fld id="{BCE68AAF-F24C-4D10-AF93-4007AF4395CD}" type="datetime1">
              <a:rPr lang="sv-SE" smtClean="0"/>
              <a:t>2022-10-13</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09F501A6-61FD-4403-9854-646065363FAA}"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1_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997" y="273051"/>
            <a:ext cx="4013696" cy="854075"/>
          </a:xfrm>
        </p:spPr>
        <p:txBody>
          <a:bodyPr anchor="t"/>
          <a:lstStyle>
            <a:lvl1pPr algn="l">
              <a:defRPr sz="2400" b="1">
                <a:solidFill>
                  <a:schemeClr val="accent6"/>
                </a:solidFill>
              </a:defRPr>
            </a:lvl1pPr>
          </a:lstStyle>
          <a:p>
            <a:r>
              <a:rPr lang="sv-SE"/>
              <a:t>Klicka här för att ändra format</a:t>
            </a:r>
            <a:endParaRPr lang="sv-SE" dirty="0"/>
          </a:p>
        </p:txBody>
      </p:sp>
      <p:sp>
        <p:nvSpPr>
          <p:cNvPr id="3" name="Content Placeholder 2"/>
          <p:cNvSpPr>
            <a:spLocks noGrp="1"/>
          </p:cNvSpPr>
          <p:nvPr>
            <p:ph idx="1"/>
          </p:nvPr>
        </p:nvSpPr>
        <p:spPr>
          <a:xfrm>
            <a:off x="4769837" y="273051"/>
            <a:ext cx="6820104" cy="5102547"/>
          </a:xfrm>
        </p:spPr>
        <p:txBody>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Text Placeholder 3"/>
          <p:cNvSpPr>
            <a:spLocks noGrp="1"/>
          </p:cNvSpPr>
          <p:nvPr>
            <p:ph type="body" sz="half" idx="2"/>
          </p:nvPr>
        </p:nvSpPr>
        <p:spPr>
          <a:xfrm>
            <a:off x="609997" y="1199133"/>
            <a:ext cx="4013696" cy="4176465"/>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057441E5-B899-4BA4-A361-61C5D007C9C0}"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09F501A6-61FD-4403-9854-646065363FAA}"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815448" y="395288"/>
            <a:ext cx="10472473" cy="647700"/>
          </a:xfrm>
        </p:spPr>
        <p:txBody>
          <a:bodyPr/>
          <a:lstStyle/>
          <a:p>
            <a:r>
              <a:rPr lang="sv-SE" smtClean="0"/>
              <a:t>Klicka här för att ändra format</a:t>
            </a:r>
            <a:endParaRPr lang="sv-SE" dirty="0"/>
          </a:p>
        </p:txBody>
      </p:sp>
      <p:sp>
        <p:nvSpPr>
          <p:cNvPr id="3" name="Content Placeholder 2"/>
          <p:cNvSpPr>
            <a:spLocks noGrp="1"/>
          </p:cNvSpPr>
          <p:nvPr>
            <p:ph sz="half" idx="1"/>
          </p:nvPr>
        </p:nvSpPr>
        <p:spPr>
          <a:xfrm>
            <a:off x="815448" y="1187449"/>
            <a:ext cx="5083308" cy="4188148"/>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Content Placeholder 3"/>
          <p:cNvSpPr>
            <a:spLocks noGrp="1"/>
          </p:cNvSpPr>
          <p:nvPr>
            <p:ph sz="half" idx="2"/>
          </p:nvPr>
        </p:nvSpPr>
        <p:spPr>
          <a:xfrm>
            <a:off x="6196043" y="1199133"/>
            <a:ext cx="5085425" cy="4176464"/>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dirty="0" smtClean="0"/>
            </a:lvl1pPr>
            <a:lvl2pPr>
              <a:defRPr lang="en-US" sz="1800" dirty="0" smtClean="0"/>
            </a:lvl2pPr>
            <a:lvl3pPr>
              <a:defRPr lang="en-US" sz="1800" dirty="0" smtClean="0"/>
            </a:lvl3pPr>
            <a:lvl4pPr>
              <a:defRPr lang="en-US" sz="1800" dirty="0" smtClean="0"/>
            </a:lvl4pPr>
            <a:lvl5pPr>
              <a:defRPr lang="sv-SE" sz="1800" dirty="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A361BB7C-8FF3-48C3-88C8-166B95D13C3C}"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9E2660BF-274E-422C-BD06-3C1C6AE7D4B0}" type="slidenum">
              <a:rPr lang="sv-SE" smtClean="0"/>
              <a:pPr/>
              <a:t>‹#›</a:t>
            </a:fld>
            <a:endParaRPr lang="sv-SE" dirty="0"/>
          </a:p>
        </p:txBody>
      </p:sp>
    </p:spTree>
    <p:extLst>
      <p:ext uri="{BB962C8B-B14F-4D97-AF65-F5344CB8AC3E}">
        <p14:creationId xmlns:p14="http://schemas.microsoft.com/office/powerpoint/2010/main" val="381102782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1_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391273" y="4511501"/>
            <a:ext cx="7319963" cy="566738"/>
          </a:xfrm>
        </p:spPr>
        <p:txBody>
          <a:bodyPr anchor="b"/>
          <a:lstStyle>
            <a:lvl1pPr algn="l">
              <a:defRPr sz="2000" b="1">
                <a:solidFill>
                  <a:schemeClr val="accent6"/>
                </a:solidFill>
              </a:defRPr>
            </a:lvl1pPr>
          </a:lstStyle>
          <a:p>
            <a:r>
              <a:rPr lang="sv-SE"/>
              <a:t>Klicka här för att ändra format</a:t>
            </a:r>
            <a:endParaRPr lang="sv-SE" dirty="0"/>
          </a:p>
        </p:txBody>
      </p:sp>
      <p:sp>
        <p:nvSpPr>
          <p:cNvPr id="3" name="Picture Placeholder 2"/>
          <p:cNvSpPr>
            <a:spLocks noGrp="1"/>
          </p:cNvSpPr>
          <p:nvPr>
            <p:ph type="pic" idx="1"/>
          </p:nvPr>
        </p:nvSpPr>
        <p:spPr>
          <a:xfrm>
            <a:off x="2391273" y="612776"/>
            <a:ext cx="7319963" cy="389872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Dra bilden till platshållaren eller klicka på ikonen för att lägga till den</a:t>
            </a:r>
          </a:p>
        </p:txBody>
      </p:sp>
      <p:sp>
        <p:nvSpPr>
          <p:cNvPr id="4" name="Text Placeholder 3"/>
          <p:cNvSpPr>
            <a:spLocks noGrp="1"/>
          </p:cNvSpPr>
          <p:nvPr>
            <p:ph type="body" sz="half" idx="2"/>
          </p:nvPr>
        </p:nvSpPr>
        <p:spPr>
          <a:xfrm>
            <a:off x="2391273" y="5087565"/>
            <a:ext cx="7319963" cy="3600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B642C8A4-BEF6-43E6-9777-9A1160859960}"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09F501A6-61FD-4403-9854-646065363FAA}"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1_Rubrikbild">
    <p:bg>
      <p:bgPr>
        <a:solidFill>
          <a:schemeClr val="accent2"/>
        </a:solidFill>
        <a:effectLst/>
      </p:bgPr>
    </p:bg>
    <p:spTree>
      <p:nvGrpSpPr>
        <p:cNvPr id="1" name=""/>
        <p:cNvGrpSpPr/>
        <p:nvPr/>
      </p:nvGrpSpPr>
      <p:grpSpPr>
        <a:xfrm>
          <a:off x="0" y="0"/>
          <a:ext cx="0" cy="0"/>
          <a:chOff x="0" y="0"/>
          <a:chExt cx="0" cy="0"/>
        </a:xfrm>
      </p:grpSpPr>
      <p:sp>
        <p:nvSpPr>
          <p:cNvPr id="82952" name="Rectangle 8"/>
          <p:cNvSpPr>
            <a:spLocks noGrp="1" noChangeArrowheads="1"/>
          </p:cNvSpPr>
          <p:nvPr>
            <p:ph type="ctrTitle"/>
          </p:nvPr>
        </p:nvSpPr>
        <p:spPr>
          <a:xfrm>
            <a:off x="2351031" y="2122488"/>
            <a:ext cx="8546311" cy="647700"/>
          </a:xfrm>
        </p:spPr>
        <p:txBody>
          <a:bodyPr/>
          <a:lstStyle>
            <a:lvl1pPr>
              <a:defRPr>
                <a:solidFill>
                  <a:schemeClr val="bg1"/>
                </a:solidFill>
              </a:defRPr>
            </a:lvl1pPr>
          </a:lstStyle>
          <a:p>
            <a:pPr lvl="0"/>
            <a:r>
              <a:rPr lang="sv-SE" noProof="0"/>
              <a:t>Klicka här för att ändra format</a:t>
            </a:r>
            <a:endParaRPr lang="sv-SE" noProof="0" dirty="0"/>
          </a:p>
        </p:txBody>
      </p:sp>
      <p:sp>
        <p:nvSpPr>
          <p:cNvPr id="82953" name="Rectangle 9"/>
          <p:cNvSpPr>
            <a:spLocks noGrp="1" noChangeArrowheads="1"/>
          </p:cNvSpPr>
          <p:nvPr>
            <p:ph type="subTitle" idx="1"/>
          </p:nvPr>
        </p:nvSpPr>
        <p:spPr>
          <a:xfrm>
            <a:off x="2351031" y="2925763"/>
            <a:ext cx="8546311" cy="576262"/>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marL="0" indent="0">
              <a:buFontTx/>
              <a:buNone/>
              <a:defRPr sz="1800">
                <a:solidFill>
                  <a:schemeClr val="bg1"/>
                </a:solidFill>
              </a:defRPr>
            </a:lvl1pPr>
          </a:lstStyle>
          <a:p>
            <a:pPr lvl="0"/>
            <a:r>
              <a:rPr lang="sv-SE" noProof="0"/>
              <a:t>Klicka här för att ändra format på underrubrik i bakgrunden</a:t>
            </a:r>
            <a:endParaRPr lang="sv-SE" noProof="0" dirty="0"/>
          </a:p>
        </p:txBody>
      </p:sp>
      <p:sp>
        <p:nvSpPr>
          <p:cNvPr id="82954" name="Text Box 10"/>
          <p:cNvSpPr txBox="1">
            <a:spLocks noChangeArrowheads="1"/>
          </p:cNvSpPr>
          <p:nvPr userDrawn="1"/>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 y="5852075"/>
            <a:ext cx="12199902" cy="603641"/>
          </a:xfrm>
          <a:prstGeom prst="rect">
            <a:avLst/>
          </a:prstGeom>
        </p:spPr>
      </p:pic>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Bildsida">
    <p:bg>
      <p:bgPr>
        <a:solidFill>
          <a:schemeClr val="bg1"/>
        </a:solidFill>
        <a:effectLst/>
      </p:bgPr>
    </p:bg>
    <p:spTree>
      <p:nvGrpSpPr>
        <p:cNvPr id="1" name=""/>
        <p:cNvGrpSpPr/>
        <p:nvPr/>
      </p:nvGrpSpPr>
      <p:grpSpPr>
        <a:xfrm>
          <a:off x="0" y="0"/>
          <a:ext cx="0" cy="0"/>
          <a:chOff x="0" y="0"/>
          <a:chExt cx="0" cy="0"/>
        </a:xfrm>
      </p:grpSpPr>
      <p:sp>
        <p:nvSpPr>
          <p:cNvPr id="9" name="Platshållare för text 8"/>
          <p:cNvSpPr>
            <a:spLocks noGrp="1"/>
          </p:cNvSpPr>
          <p:nvPr>
            <p:ph type="body" sz="quarter" idx="10"/>
          </p:nvPr>
        </p:nvSpPr>
        <p:spPr>
          <a:xfrm>
            <a:off x="432082" y="334963"/>
            <a:ext cx="7493642" cy="1727200"/>
          </a:xfrm>
        </p:spPr>
        <p:txBody>
          <a:bodyPr/>
          <a:lstStyle>
            <a:lvl1pPr marL="0" indent="0">
              <a:buNone/>
              <a:defRPr sz="2400" b="1">
                <a:solidFill>
                  <a:schemeClr val="accent2"/>
                </a:solidFill>
              </a:defRPr>
            </a:lvl1pPr>
          </a:lstStyle>
          <a:p>
            <a:pPr lvl="0"/>
            <a:r>
              <a:rPr lang="sv-SE"/>
              <a:t>Klicka här för att ändra format på bakgrundstexten</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1"/>
          </p:nvPr>
        </p:nvSpPr>
        <p:spPr/>
        <p:txBody>
          <a:bodyPr/>
          <a:lstStyle/>
          <a:p>
            <a:fld id="{803FFB36-8DD1-4BE9-B96A-83AB0C033F83}" type="datetime1">
              <a:rPr lang="sv-SE" smtClean="0"/>
              <a:t>2022-10-13</a:t>
            </a:fld>
            <a:endParaRPr lang="sv-SE" dirty="0"/>
          </a:p>
        </p:txBody>
      </p:sp>
      <p:sp>
        <p:nvSpPr>
          <p:cNvPr id="3" name="Platshållare för sidfot 2"/>
          <p:cNvSpPr>
            <a:spLocks noGrp="1"/>
          </p:cNvSpPr>
          <p:nvPr>
            <p:ph type="ftr" sz="quarter" idx="12"/>
          </p:nvPr>
        </p:nvSpPr>
        <p:spPr/>
        <p:txBody>
          <a:bodyPr/>
          <a:lstStyle/>
          <a:p>
            <a:endParaRPr lang="sv-SE" dirty="0"/>
          </a:p>
        </p:txBody>
      </p:sp>
      <p:sp>
        <p:nvSpPr>
          <p:cNvPr id="5" name="Platshållare för bildnummer 4"/>
          <p:cNvSpPr>
            <a:spLocks noGrp="1"/>
          </p:cNvSpPr>
          <p:nvPr>
            <p:ph type="sldNum" sz="quarter" idx="13"/>
          </p:nvPr>
        </p:nvSpPr>
        <p:spPr/>
        <p:txBody>
          <a:bodyPr/>
          <a:lstStyle/>
          <a:p>
            <a:fld id="{B84B1C19-2C4B-4D54-A823-4B21FE0E1A31}"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obj"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sv-SE"/>
              <a:t>Klicka här för att ändra format</a:t>
            </a:r>
            <a:endParaRPr lang="sv-SE"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5C48B185-6BCA-471A-9F43-321D2CBD3B21}"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B84B1C19-2C4B-4D54-A823-4B21FE0E1A31}"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1_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963711" y="4392983"/>
            <a:ext cx="10369947" cy="1181546"/>
          </a:xfrm>
        </p:spPr>
        <p:txBody>
          <a:bodyPr anchor="t"/>
          <a:lstStyle>
            <a:lvl1pPr algn="l">
              <a:defRPr sz="3500" b="1" cap="all">
                <a:solidFill>
                  <a:schemeClr val="accent2"/>
                </a:solidFill>
              </a:defRPr>
            </a:lvl1pPr>
          </a:lstStyle>
          <a:p>
            <a:r>
              <a:rPr lang="sv-SE"/>
              <a:t>Klicka här för att ändra format</a:t>
            </a:r>
            <a:endParaRPr lang="sv-SE" dirty="0"/>
          </a:p>
        </p:txBody>
      </p:sp>
      <p:sp>
        <p:nvSpPr>
          <p:cNvPr id="3" name="Text Placeholder 2"/>
          <p:cNvSpPr>
            <a:spLocks noGrp="1"/>
          </p:cNvSpPr>
          <p:nvPr>
            <p:ph type="body" idx="1"/>
          </p:nvPr>
        </p:nvSpPr>
        <p:spPr>
          <a:xfrm>
            <a:off x="963711" y="2865711"/>
            <a:ext cx="10369947" cy="15017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A3CB81E4-89BF-481D-8EB3-940BED791C25}"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B84B1C19-2C4B-4D54-A823-4B21FE0E1A31}"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1_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815448" y="395288"/>
            <a:ext cx="10472473" cy="647700"/>
          </a:xfrm>
        </p:spPr>
        <p:txBody>
          <a:bodyPr/>
          <a:lstStyle>
            <a:lvl1pPr>
              <a:defRPr>
                <a:solidFill>
                  <a:schemeClr val="accent2"/>
                </a:solidFill>
              </a:defRPr>
            </a:lvl1pPr>
          </a:lstStyle>
          <a:p>
            <a:r>
              <a:rPr lang="sv-SE"/>
              <a:t>Klicka här för att ändra format</a:t>
            </a:r>
            <a:endParaRPr lang="sv-SE" dirty="0"/>
          </a:p>
        </p:txBody>
      </p:sp>
      <p:sp>
        <p:nvSpPr>
          <p:cNvPr id="3" name="Content Placeholder 2"/>
          <p:cNvSpPr>
            <a:spLocks noGrp="1"/>
          </p:cNvSpPr>
          <p:nvPr>
            <p:ph sz="half" idx="1"/>
          </p:nvPr>
        </p:nvSpPr>
        <p:spPr>
          <a:xfrm>
            <a:off x="815448" y="1187449"/>
            <a:ext cx="5083308" cy="4188148"/>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Content Placeholder 3"/>
          <p:cNvSpPr>
            <a:spLocks noGrp="1"/>
          </p:cNvSpPr>
          <p:nvPr>
            <p:ph sz="half" idx="2"/>
          </p:nvPr>
        </p:nvSpPr>
        <p:spPr>
          <a:xfrm>
            <a:off x="6196043" y="1199133"/>
            <a:ext cx="5085425" cy="4176464"/>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dirty="0" smtClean="0"/>
            </a:lvl1pPr>
            <a:lvl2pPr>
              <a:defRPr lang="en-US" sz="1800" dirty="0" smtClean="0"/>
            </a:lvl2pPr>
            <a:lvl3pPr>
              <a:defRPr lang="en-US" sz="1800" dirty="0" smtClean="0"/>
            </a:lvl3pPr>
            <a:lvl4pPr>
              <a:defRPr lang="en-US" sz="1800" dirty="0" smtClean="0"/>
            </a:lvl4pPr>
            <a:lvl5pPr>
              <a:defRPr lang="sv-SE" sz="1800"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0F135A2C-B875-49F0-B4C3-6C835FA05110}"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B84B1C19-2C4B-4D54-A823-4B21FE0E1A31}"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1_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16531" y="396000"/>
            <a:ext cx="10979944" cy="648000"/>
          </a:xfrm>
        </p:spPr>
        <p:txBody>
          <a:bodyPr/>
          <a:lstStyle>
            <a:lvl1pPr>
              <a:defRPr>
                <a:solidFill>
                  <a:schemeClr val="accent2"/>
                </a:solidFill>
              </a:defRPr>
            </a:lvl1pPr>
          </a:lstStyle>
          <a:p>
            <a:r>
              <a:rPr lang="sv-SE"/>
              <a:t>Klicka här för att ändra format</a:t>
            </a:r>
            <a:endParaRPr lang="sv-SE" dirty="0"/>
          </a:p>
        </p:txBody>
      </p:sp>
      <p:sp>
        <p:nvSpPr>
          <p:cNvPr id="3" name="Text Placeholder 2"/>
          <p:cNvSpPr>
            <a:spLocks noGrp="1"/>
          </p:cNvSpPr>
          <p:nvPr>
            <p:ph type="body" idx="1"/>
          </p:nvPr>
        </p:nvSpPr>
        <p:spPr>
          <a:xfrm>
            <a:off x="816531" y="1098551"/>
            <a:ext cx="5393910" cy="388615"/>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15944" y="1631181"/>
            <a:ext cx="5393910" cy="374441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Text Placeholder 4"/>
          <p:cNvSpPr>
            <a:spLocks noGrp="1"/>
          </p:cNvSpPr>
          <p:nvPr>
            <p:ph type="body" sz="quarter" idx="3"/>
          </p:nvPr>
        </p:nvSpPr>
        <p:spPr>
          <a:xfrm>
            <a:off x="6375745" y="1098001"/>
            <a:ext cx="5392542" cy="389165"/>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342900" indent="-342900">
              <a:buNone/>
              <a:defRPr lang="en-US" sz="2200" b="1" dirty="0" smtClean="0"/>
            </a:lvl1pPr>
          </a:lstStyle>
          <a:p>
            <a:pPr marL="0" lvl="0" indent="0"/>
            <a:r>
              <a:rPr lang="sv-SE" dirty="0"/>
              <a:t>Klicka här för att ändra format på bakgrundstexten</a:t>
            </a:r>
          </a:p>
        </p:txBody>
      </p:sp>
      <p:sp>
        <p:nvSpPr>
          <p:cNvPr id="6" name="Content Placeholder 5"/>
          <p:cNvSpPr>
            <a:spLocks noGrp="1"/>
          </p:cNvSpPr>
          <p:nvPr>
            <p:ph sz="quarter" idx="4"/>
          </p:nvPr>
        </p:nvSpPr>
        <p:spPr>
          <a:xfrm>
            <a:off x="6375745" y="1631181"/>
            <a:ext cx="5392542" cy="3744416"/>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smtClean="0"/>
            </a:lvl1pPr>
            <a:lvl2pPr>
              <a:defRPr lang="en-US" sz="1800" smtClean="0"/>
            </a:lvl2pPr>
            <a:lvl3pPr>
              <a:defRPr lang="en-US" sz="1800" smtClean="0"/>
            </a:lvl3pPr>
            <a:lvl4pPr>
              <a:defRPr lang="en-US" sz="1800" smtClean="0"/>
            </a:lvl4pPr>
            <a:lvl5pPr>
              <a:defRPr lang="sv-SE"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7" name="Platshållare för datum 6"/>
          <p:cNvSpPr>
            <a:spLocks noGrp="1"/>
          </p:cNvSpPr>
          <p:nvPr>
            <p:ph type="dt" sz="half" idx="10"/>
          </p:nvPr>
        </p:nvSpPr>
        <p:spPr/>
        <p:txBody>
          <a:bodyPr/>
          <a:lstStyle/>
          <a:p>
            <a:fld id="{5AAF41E9-BC91-4F50-BAE5-BBBCAC23270C}" type="datetime1">
              <a:rPr lang="sv-SE" smtClean="0"/>
              <a:t>2022-10-13</a:t>
            </a:fld>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B84B1C19-2C4B-4D54-A823-4B21FE0E1A31}"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1_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sv-SE"/>
              <a:t>Klicka här för att ändra format</a:t>
            </a:r>
            <a:endParaRPr lang="sv-SE" dirty="0"/>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3" name="Platshållare för datum 2"/>
          <p:cNvSpPr>
            <a:spLocks noGrp="1"/>
          </p:cNvSpPr>
          <p:nvPr>
            <p:ph type="dt" sz="half" idx="10"/>
          </p:nvPr>
        </p:nvSpPr>
        <p:spPr/>
        <p:txBody>
          <a:bodyPr/>
          <a:lstStyle/>
          <a:p>
            <a:fld id="{0F3A351A-0BD5-44A8-A7F2-B276929DD09B}" type="datetime1">
              <a:rPr lang="sv-SE" smtClean="0"/>
              <a:t>2022-10-13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B84B1C19-2C4B-4D54-A823-4B21FE0E1A31}"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0"/>
          </p:nvPr>
        </p:nvSpPr>
        <p:spPr/>
        <p:txBody>
          <a:bodyPr/>
          <a:lstStyle/>
          <a:p>
            <a:fld id="{4C8BFBAD-AEDE-4735-B61D-79A435F766C0}" type="datetime1">
              <a:rPr lang="sv-SE" smtClean="0"/>
              <a:t>2022-10-13</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B84B1C19-2C4B-4D54-A823-4B21FE0E1A31}"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1_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997" y="273051"/>
            <a:ext cx="4013696" cy="854075"/>
          </a:xfrm>
        </p:spPr>
        <p:txBody>
          <a:bodyPr anchor="t"/>
          <a:lstStyle>
            <a:lvl1pPr algn="l">
              <a:defRPr sz="2400" b="1">
                <a:solidFill>
                  <a:schemeClr val="accent2"/>
                </a:solidFill>
              </a:defRPr>
            </a:lvl1pPr>
          </a:lstStyle>
          <a:p>
            <a:r>
              <a:rPr lang="sv-SE"/>
              <a:t>Klicka här för att ändra format</a:t>
            </a:r>
            <a:endParaRPr lang="sv-SE" dirty="0"/>
          </a:p>
        </p:txBody>
      </p:sp>
      <p:sp>
        <p:nvSpPr>
          <p:cNvPr id="3" name="Content Placeholder 2"/>
          <p:cNvSpPr>
            <a:spLocks noGrp="1"/>
          </p:cNvSpPr>
          <p:nvPr>
            <p:ph idx="1"/>
          </p:nvPr>
        </p:nvSpPr>
        <p:spPr>
          <a:xfrm>
            <a:off x="4769837" y="273051"/>
            <a:ext cx="6820104" cy="5102547"/>
          </a:xfrm>
        </p:spPr>
        <p:txBody>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Text Placeholder 3"/>
          <p:cNvSpPr>
            <a:spLocks noGrp="1"/>
          </p:cNvSpPr>
          <p:nvPr>
            <p:ph type="body" sz="half" idx="2"/>
          </p:nvPr>
        </p:nvSpPr>
        <p:spPr>
          <a:xfrm>
            <a:off x="609997" y="1199133"/>
            <a:ext cx="4013696" cy="4176465"/>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9FD6906A-26B6-4736-9A4A-97C7DEA9F6CA}"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B84B1C19-2C4B-4D54-A823-4B21FE0E1A31}"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16531" y="396000"/>
            <a:ext cx="10979944" cy="648000"/>
          </a:xfrm>
        </p:spPr>
        <p:txBody>
          <a:bodyPr/>
          <a:lstStyle>
            <a:lvl1pPr>
              <a:defRPr/>
            </a:lvl1pPr>
          </a:lstStyle>
          <a:p>
            <a:r>
              <a:rPr lang="sv-SE" smtClean="0"/>
              <a:t>Klicka här för att ändra format</a:t>
            </a:r>
            <a:endParaRPr lang="sv-SE" dirty="0"/>
          </a:p>
        </p:txBody>
      </p:sp>
      <p:sp>
        <p:nvSpPr>
          <p:cNvPr id="3" name="Text Placeholder 2"/>
          <p:cNvSpPr>
            <a:spLocks noGrp="1"/>
          </p:cNvSpPr>
          <p:nvPr>
            <p:ph type="body" idx="1"/>
          </p:nvPr>
        </p:nvSpPr>
        <p:spPr>
          <a:xfrm>
            <a:off x="816531" y="1098551"/>
            <a:ext cx="5393910" cy="388615"/>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Content Placeholder 3"/>
          <p:cNvSpPr>
            <a:spLocks noGrp="1"/>
          </p:cNvSpPr>
          <p:nvPr>
            <p:ph sz="half" idx="2"/>
          </p:nvPr>
        </p:nvSpPr>
        <p:spPr>
          <a:xfrm>
            <a:off x="815944" y="1631181"/>
            <a:ext cx="5393910" cy="374441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Text Placeholder 4"/>
          <p:cNvSpPr>
            <a:spLocks noGrp="1"/>
          </p:cNvSpPr>
          <p:nvPr>
            <p:ph type="body" sz="quarter" idx="3"/>
          </p:nvPr>
        </p:nvSpPr>
        <p:spPr>
          <a:xfrm>
            <a:off x="6375745" y="1098001"/>
            <a:ext cx="5392542" cy="389165"/>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342900" indent="-342900">
              <a:buNone/>
              <a:defRPr lang="en-US" sz="2200" b="1" dirty="0" smtClean="0"/>
            </a:lvl1pPr>
          </a:lstStyle>
          <a:p>
            <a:pPr marL="0" lvl="0" indent="0"/>
            <a:r>
              <a:rPr lang="sv-SE" smtClean="0"/>
              <a:t>Redigera format för bakgrundstext</a:t>
            </a:r>
          </a:p>
        </p:txBody>
      </p:sp>
      <p:sp>
        <p:nvSpPr>
          <p:cNvPr id="6" name="Content Placeholder 5"/>
          <p:cNvSpPr>
            <a:spLocks noGrp="1"/>
          </p:cNvSpPr>
          <p:nvPr>
            <p:ph sz="quarter" idx="4"/>
          </p:nvPr>
        </p:nvSpPr>
        <p:spPr>
          <a:xfrm>
            <a:off x="6375745" y="1631181"/>
            <a:ext cx="5392542" cy="3744416"/>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smtClean="0"/>
            </a:lvl1pPr>
            <a:lvl2pPr>
              <a:defRPr lang="en-US" sz="1800" smtClean="0"/>
            </a:lvl2pPr>
            <a:lvl3pPr>
              <a:defRPr lang="en-US" sz="1800" smtClean="0"/>
            </a:lvl3pPr>
            <a:lvl4pPr>
              <a:defRPr lang="en-US" sz="1800" smtClean="0"/>
            </a:lvl4pPr>
            <a:lvl5pPr>
              <a:defRPr lang="sv-SE" sz="18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7" name="Platshållare för datum 6"/>
          <p:cNvSpPr>
            <a:spLocks noGrp="1"/>
          </p:cNvSpPr>
          <p:nvPr>
            <p:ph type="dt" sz="half" idx="10"/>
          </p:nvPr>
        </p:nvSpPr>
        <p:spPr/>
        <p:txBody>
          <a:bodyPr/>
          <a:lstStyle/>
          <a:p>
            <a:fld id="{96815CBB-3B05-4F39-889F-D29F86BC266D}" type="datetime1">
              <a:rPr lang="sv-SE" smtClean="0"/>
              <a:t>2022-10-13</a:t>
            </a:fld>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9E2660BF-274E-422C-BD06-3C1C6AE7D4B0}" type="slidenum">
              <a:rPr lang="sv-SE" smtClean="0"/>
              <a:pPr/>
              <a:t>‹#›</a:t>
            </a:fld>
            <a:endParaRPr lang="sv-SE" dirty="0"/>
          </a:p>
        </p:txBody>
      </p:sp>
    </p:spTree>
    <p:extLst>
      <p:ext uri="{BB962C8B-B14F-4D97-AF65-F5344CB8AC3E}">
        <p14:creationId xmlns:p14="http://schemas.microsoft.com/office/powerpoint/2010/main" val="60909698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1_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391273" y="4511501"/>
            <a:ext cx="7319963" cy="566738"/>
          </a:xfrm>
        </p:spPr>
        <p:txBody>
          <a:bodyPr anchor="b"/>
          <a:lstStyle>
            <a:lvl1pPr algn="l">
              <a:defRPr sz="2000" b="1">
                <a:solidFill>
                  <a:schemeClr val="accent2"/>
                </a:solidFill>
              </a:defRPr>
            </a:lvl1pPr>
          </a:lstStyle>
          <a:p>
            <a:r>
              <a:rPr lang="sv-SE"/>
              <a:t>Klicka här för att ändra format</a:t>
            </a:r>
            <a:endParaRPr lang="sv-SE" dirty="0"/>
          </a:p>
        </p:txBody>
      </p:sp>
      <p:sp>
        <p:nvSpPr>
          <p:cNvPr id="3" name="Picture Placeholder 2"/>
          <p:cNvSpPr>
            <a:spLocks noGrp="1"/>
          </p:cNvSpPr>
          <p:nvPr>
            <p:ph type="pic" idx="1"/>
          </p:nvPr>
        </p:nvSpPr>
        <p:spPr>
          <a:xfrm>
            <a:off x="2391273" y="612776"/>
            <a:ext cx="7319963" cy="389872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Dra bilden till platshållaren eller klicka på ikonen för att lägga till den</a:t>
            </a:r>
          </a:p>
        </p:txBody>
      </p:sp>
      <p:sp>
        <p:nvSpPr>
          <p:cNvPr id="4" name="Text Placeholder 3"/>
          <p:cNvSpPr>
            <a:spLocks noGrp="1"/>
          </p:cNvSpPr>
          <p:nvPr>
            <p:ph type="body" sz="half" idx="2"/>
          </p:nvPr>
        </p:nvSpPr>
        <p:spPr>
          <a:xfrm>
            <a:off x="2391273" y="5087565"/>
            <a:ext cx="7319963" cy="3600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AE32275D-111A-438D-8992-A659F297738E}"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B84B1C19-2C4B-4D54-A823-4B21FE0E1A31}" type="slidenum">
              <a:rPr lang="sv-SE" smtClean="0"/>
              <a:pPr/>
              <a:t>‹#›</a:t>
            </a:fld>
            <a:endParaRPr lang="sv-SE" dirty="0"/>
          </a:p>
        </p:txBody>
      </p:sp>
    </p:spTree>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1_Rubrikbild">
    <p:bg>
      <p:bgPr>
        <a:solidFill>
          <a:schemeClr val="tx1"/>
        </a:solidFill>
        <a:effectLst/>
      </p:bgPr>
    </p:bg>
    <p:spTree>
      <p:nvGrpSpPr>
        <p:cNvPr id="1" name=""/>
        <p:cNvGrpSpPr/>
        <p:nvPr/>
      </p:nvGrpSpPr>
      <p:grpSpPr>
        <a:xfrm>
          <a:off x="0" y="0"/>
          <a:ext cx="0" cy="0"/>
          <a:chOff x="0" y="0"/>
          <a:chExt cx="0" cy="0"/>
        </a:xfrm>
      </p:grpSpPr>
      <p:sp>
        <p:nvSpPr>
          <p:cNvPr id="82952" name="Rectangle 8"/>
          <p:cNvSpPr>
            <a:spLocks noGrp="1" noChangeArrowheads="1"/>
          </p:cNvSpPr>
          <p:nvPr>
            <p:ph type="ctrTitle"/>
          </p:nvPr>
        </p:nvSpPr>
        <p:spPr>
          <a:xfrm>
            <a:off x="2351031" y="2122488"/>
            <a:ext cx="8546311" cy="647700"/>
          </a:xfrm>
        </p:spPr>
        <p:txBody>
          <a:bodyPr/>
          <a:lstStyle>
            <a:lvl1pPr>
              <a:defRPr>
                <a:solidFill>
                  <a:schemeClr val="bg1"/>
                </a:solidFill>
              </a:defRPr>
            </a:lvl1pPr>
          </a:lstStyle>
          <a:p>
            <a:pPr lvl="0"/>
            <a:r>
              <a:rPr lang="sv-SE" noProof="0"/>
              <a:t>Klicka här för att ändra format</a:t>
            </a:r>
            <a:endParaRPr lang="sv-SE" noProof="0" dirty="0"/>
          </a:p>
        </p:txBody>
      </p:sp>
      <p:sp>
        <p:nvSpPr>
          <p:cNvPr id="82953" name="Rectangle 9"/>
          <p:cNvSpPr>
            <a:spLocks noGrp="1" noChangeArrowheads="1"/>
          </p:cNvSpPr>
          <p:nvPr>
            <p:ph type="subTitle" idx="1"/>
          </p:nvPr>
        </p:nvSpPr>
        <p:spPr>
          <a:xfrm>
            <a:off x="2351031" y="2925763"/>
            <a:ext cx="8546311" cy="576262"/>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marL="0" indent="0">
              <a:buFontTx/>
              <a:buNone/>
              <a:defRPr sz="1800">
                <a:solidFill>
                  <a:schemeClr val="bg1"/>
                </a:solidFill>
              </a:defRPr>
            </a:lvl1pPr>
          </a:lstStyle>
          <a:p>
            <a:pPr lvl="0"/>
            <a:r>
              <a:rPr lang="sv-SE" noProof="0"/>
              <a:t>Klicka här för att ändra format på underrubrik i bakgrunden</a:t>
            </a:r>
            <a:endParaRPr lang="sv-SE" noProof="0" dirty="0"/>
          </a:p>
        </p:txBody>
      </p:sp>
      <p:sp>
        <p:nvSpPr>
          <p:cNvPr id="82954" name="Text Box 10"/>
          <p:cNvSpPr txBox="1">
            <a:spLocks noChangeArrowheads="1"/>
          </p:cNvSpPr>
          <p:nvPr userDrawn="1"/>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GB" sz="1300" b="0" i="0" u="none" strike="noStrike" kern="1200" cap="none" spc="0" normalizeH="0" baseline="0" noProof="0" dirty="0">
              <a:ln>
                <a:noFill/>
              </a:ln>
              <a:solidFill>
                <a:srgbClr val="E8E8E8"/>
              </a:solidFill>
              <a:effectLst/>
              <a:uLnTx/>
              <a:uFillTx/>
              <a:latin typeface="Arial" charset="0"/>
              <a:ea typeface="ＭＳ Ｐゴシック" pitchFamily="82" charset="-128"/>
              <a:cs typeface="+mn-cs"/>
            </a:endParaRP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 y="5852075"/>
            <a:ext cx="12199902" cy="603640"/>
          </a:xfrm>
          <a:prstGeom prst="rect">
            <a:avLst/>
          </a:prstGeom>
        </p:spPr>
      </p:pic>
    </p:spTree>
    <p:extLst>
      <p:ext uri="{BB962C8B-B14F-4D97-AF65-F5344CB8AC3E}">
        <p14:creationId xmlns:p14="http://schemas.microsoft.com/office/powerpoint/2010/main" val="143726658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Bildsida">
    <p:bg>
      <p:bgPr>
        <a:solidFill>
          <a:schemeClr val="bg1"/>
        </a:solidFill>
        <a:effectLst/>
      </p:bgPr>
    </p:bg>
    <p:spTree>
      <p:nvGrpSpPr>
        <p:cNvPr id="1" name=""/>
        <p:cNvGrpSpPr/>
        <p:nvPr/>
      </p:nvGrpSpPr>
      <p:grpSpPr>
        <a:xfrm>
          <a:off x="0" y="0"/>
          <a:ext cx="0" cy="0"/>
          <a:chOff x="0" y="0"/>
          <a:chExt cx="0" cy="0"/>
        </a:xfrm>
      </p:grpSpPr>
      <p:sp>
        <p:nvSpPr>
          <p:cNvPr id="9" name="Platshållare för text 8"/>
          <p:cNvSpPr>
            <a:spLocks noGrp="1"/>
          </p:cNvSpPr>
          <p:nvPr>
            <p:ph type="body" sz="quarter" idx="10"/>
          </p:nvPr>
        </p:nvSpPr>
        <p:spPr>
          <a:xfrm>
            <a:off x="432082" y="334963"/>
            <a:ext cx="7493642" cy="1727200"/>
          </a:xfrm>
        </p:spPr>
        <p:txBody>
          <a:bodyPr/>
          <a:lstStyle>
            <a:lvl1pPr marL="0" indent="0">
              <a:buNone/>
              <a:defRPr sz="2400" b="1">
                <a:solidFill>
                  <a:schemeClr val="tx1"/>
                </a:solidFill>
              </a:defRPr>
            </a:lvl1pPr>
          </a:lstStyle>
          <a:p>
            <a:pPr lvl="0"/>
            <a:r>
              <a:rPr lang="sv-SE" dirty="0"/>
              <a:t>Klicka här för att ändra format på bakgrundstexten</a:t>
            </a:r>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6" name="Platshållare för datum 5"/>
          <p:cNvSpPr>
            <a:spLocks noGrp="1"/>
          </p:cNvSpPr>
          <p:nvPr>
            <p:ph type="dt" sz="half" idx="11"/>
          </p:nvPr>
        </p:nvSpPr>
        <p:spPr/>
        <p:txBody>
          <a:bodyPr/>
          <a:lstStyle/>
          <a:p>
            <a:fld id="{428360F3-13DC-43BF-ACAD-9066CE4A2E1A}" type="datetime1">
              <a:rPr lang="sv-SE" smtClean="0"/>
              <a:t>2022-10-13</a:t>
            </a:fld>
            <a:endParaRPr lang="sv-SE" dirty="0"/>
          </a:p>
        </p:txBody>
      </p:sp>
      <p:sp>
        <p:nvSpPr>
          <p:cNvPr id="7" name="Platshållare för sidfot 6"/>
          <p:cNvSpPr>
            <a:spLocks noGrp="1"/>
          </p:cNvSpPr>
          <p:nvPr>
            <p:ph type="ftr" sz="quarter" idx="12"/>
          </p:nvPr>
        </p:nvSpPr>
        <p:spPr/>
        <p:txBody>
          <a:bodyPr/>
          <a:lstStyle/>
          <a:p>
            <a:endParaRPr lang="sv-SE" dirty="0"/>
          </a:p>
        </p:txBody>
      </p:sp>
      <p:sp>
        <p:nvSpPr>
          <p:cNvPr id="8" name="Platshållare för bildnummer 7"/>
          <p:cNvSpPr>
            <a:spLocks noGrp="1"/>
          </p:cNvSpPr>
          <p:nvPr>
            <p:ph type="sldNum" sz="quarter" idx="13"/>
          </p:nvPr>
        </p:nvSpPr>
        <p:spPr/>
        <p:txBody>
          <a:bodyPr/>
          <a:lstStyle/>
          <a:p>
            <a:fld id="{6AC866AA-D4E7-43A7-8F99-265F412AB39B}" type="slidenum">
              <a:rPr lang="sv-SE" smtClean="0"/>
              <a:pPr/>
              <a:t>‹#›</a:t>
            </a:fld>
            <a:endParaRPr lang="sv-SE" dirty="0"/>
          </a:p>
        </p:txBody>
      </p:sp>
    </p:spTree>
    <p:extLst>
      <p:ext uri="{BB962C8B-B14F-4D97-AF65-F5344CB8AC3E}">
        <p14:creationId xmlns:p14="http://schemas.microsoft.com/office/powerpoint/2010/main" val="2496020919"/>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sv-SE" dirty="0"/>
              <a:t>Klicka här för att ändra format</a:t>
            </a:r>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4717BB6F-4C19-4B43-81A8-28F9CF38BD6B}"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6AC866AA-D4E7-43A7-8F99-265F412AB39B}" type="slidenum">
              <a:rPr lang="sv-SE" smtClean="0"/>
              <a:pPr/>
              <a:t>‹#›</a:t>
            </a:fld>
            <a:endParaRPr lang="sv-SE" dirty="0"/>
          </a:p>
        </p:txBody>
      </p:sp>
    </p:spTree>
    <p:extLst>
      <p:ext uri="{BB962C8B-B14F-4D97-AF65-F5344CB8AC3E}">
        <p14:creationId xmlns:p14="http://schemas.microsoft.com/office/powerpoint/2010/main" val="436043235"/>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1_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963711" y="4392983"/>
            <a:ext cx="10369947" cy="1181546"/>
          </a:xfrm>
        </p:spPr>
        <p:txBody>
          <a:bodyPr anchor="t"/>
          <a:lstStyle>
            <a:lvl1pPr algn="l">
              <a:defRPr sz="3500" b="1" cap="all">
                <a:solidFill>
                  <a:schemeClr val="tx1"/>
                </a:solidFill>
              </a:defRPr>
            </a:lvl1pPr>
          </a:lstStyle>
          <a:p>
            <a:r>
              <a:rPr lang="sv-SE" dirty="0"/>
              <a:t>Klicka här för att ändra format</a:t>
            </a:r>
          </a:p>
        </p:txBody>
      </p:sp>
      <p:sp>
        <p:nvSpPr>
          <p:cNvPr id="3" name="Text Placeholder 2"/>
          <p:cNvSpPr>
            <a:spLocks noGrp="1"/>
          </p:cNvSpPr>
          <p:nvPr>
            <p:ph type="body" idx="1"/>
          </p:nvPr>
        </p:nvSpPr>
        <p:spPr>
          <a:xfrm>
            <a:off x="963711" y="2865711"/>
            <a:ext cx="10369947" cy="15017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DECD38F2-E18F-4B40-B991-AEB416F88496}" type="datetime1">
              <a:rPr lang="sv-SE" smtClean="0"/>
              <a:t>2022-10-13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6AC866AA-D4E7-43A7-8F99-265F412AB39B}" type="slidenum">
              <a:rPr lang="sv-SE" smtClean="0"/>
              <a:pPr/>
              <a:t>‹#›</a:t>
            </a:fld>
            <a:endParaRPr lang="sv-SE" dirty="0"/>
          </a:p>
        </p:txBody>
      </p:sp>
    </p:spTree>
    <p:extLst>
      <p:ext uri="{BB962C8B-B14F-4D97-AF65-F5344CB8AC3E}">
        <p14:creationId xmlns:p14="http://schemas.microsoft.com/office/powerpoint/2010/main" val="2397912549"/>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1_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815448" y="395288"/>
            <a:ext cx="10472473" cy="647700"/>
          </a:xfrm>
        </p:spPr>
        <p:txBody>
          <a:bodyPr/>
          <a:lstStyle>
            <a:lvl1pPr>
              <a:defRPr>
                <a:solidFill>
                  <a:schemeClr val="tx1"/>
                </a:solidFill>
              </a:defRPr>
            </a:lvl1pPr>
          </a:lstStyle>
          <a:p>
            <a:r>
              <a:rPr lang="sv-SE" dirty="0"/>
              <a:t>Klicka här för att ändra format</a:t>
            </a:r>
          </a:p>
        </p:txBody>
      </p:sp>
      <p:sp>
        <p:nvSpPr>
          <p:cNvPr id="3" name="Content Placeholder 2"/>
          <p:cNvSpPr>
            <a:spLocks noGrp="1"/>
          </p:cNvSpPr>
          <p:nvPr>
            <p:ph sz="half" idx="1"/>
          </p:nvPr>
        </p:nvSpPr>
        <p:spPr>
          <a:xfrm>
            <a:off x="815448" y="1187449"/>
            <a:ext cx="5083308" cy="4188148"/>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Content Placeholder 3"/>
          <p:cNvSpPr>
            <a:spLocks noGrp="1"/>
          </p:cNvSpPr>
          <p:nvPr>
            <p:ph sz="half" idx="2"/>
          </p:nvPr>
        </p:nvSpPr>
        <p:spPr>
          <a:xfrm>
            <a:off x="6196043" y="1199133"/>
            <a:ext cx="5085425" cy="4176464"/>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dirty="0" smtClean="0"/>
            </a:lvl1pPr>
            <a:lvl2pPr>
              <a:defRPr lang="en-US" sz="1800" dirty="0" smtClean="0"/>
            </a:lvl2pPr>
            <a:lvl3pPr>
              <a:defRPr lang="en-US" sz="1800" dirty="0" smtClean="0"/>
            </a:lvl3pPr>
            <a:lvl4pPr>
              <a:defRPr lang="en-US" sz="1800" dirty="0" smtClean="0"/>
            </a:lvl4pPr>
            <a:lvl5pPr>
              <a:defRPr lang="sv-SE" sz="1800"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67F50B2B-8249-43D8-A828-44D52268C4B2}"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6AC866AA-D4E7-43A7-8F99-265F412AB39B}" type="slidenum">
              <a:rPr lang="sv-SE" smtClean="0"/>
              <a:pPr/>
              <a:t>‹#›</a:t>
            </a:fld>
            <a:endParaRPr lang="sv-SE" dirty="0"/>
          </a:p>
        </p:txBody>
      </p:sp>
    </p:spTree>
    <p:extLst>
      <p:ext uri="{BB962C8B-B14F-4D97-AF65-F5344CB8AC3E}">
        <p14:creationId xmlns:p14="http://schemas.microsoft.com/office/powerpoint/2010/main" val="2565289298"/>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1_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16531" y="396000"/>
            <a:ext cx="10979944" cy="648000"/>
          </a:xfrm>
        </p:spPr>
        <p:txBody>
          <a:bodyPr/>
          <a:lstStyle>
            <a:lvl1pPr>
              <a:defRPr>
                <a:solidFill>
                  <a:schemeClr val="tx1"/>
                </a:solidFill>
              </a:defRPr>
            </a:lvl1pPr>
          </a:lstStyle>
          <a:p>
            <a:r>
              <a:rPr lang="sv-SE" dirty="0"/>
              <a:t>Klicka här för att ändra format</a:t>
            </a:r>
          </a:p>
        </p:txBody>
      </p:sp>
      <p:sp>
        <p:nvSpPr>
          <p:cNvPr id="3" name="Text Placeholder 2"/>
          <p:cNvSpPr>
            <a:spLocks noGrp="1"/>
          </p:cNvSpPr>
          <p:nvPr>
            <p:ph type="body" idx="1"/>
          </p:nvPr>
        </p:nvSpPr>
        <p:spPr>
          <a:xfrm>
            <a:off x="816531" y="1098551"/>
            <a:ext cx="5393910" cy="388615"/>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15944" y="1631181"/>
            <a:ext cx="5393910" cy="374441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Text Placeholder 4"/>
          <p:cNvSpPr>
            <a:spLocks noGrp="1"/>
          </p:cNvSpPr>
          <p:nvPr>
            <p:ph type="body" sz="quarter" idx="3"/>
          </p:nvPr>
        </p:nvSpPr>
        <p:spPr>
          <a:xfrm>
            <a:off x="6375745" y="1098001"/>
            <a:ext cx="5392542" cy="389165"/>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342900" indent="-342900">
              <a:buNone/>
              <a:defRPr lang="en-US" sz="2200" b="1" dirty="0" smtClean="0"/>
            </a:lvl1pPr>
          </a:lstStyle>
          <a:p>
            <a:pPr marL="0" lvl="0" indent="0"/>
            <a:r>
              <a:rPr lang="sv-SE" dirty="0"/>
              <a:t>Klicka här för att ändra format på bakgrundstexten</a:t>
            </a:r>
          </a:p>
        </p:txBody>
      </p:sp>
      <p:sp>
        <p:nvSpPr>
          <p:cNvPr id="6" name="Content Placeholder 5"/>
          <p:cNvSpPr>
            <a:spLocks noGrp="1"/>
          </p:cNvSpPr>
          <p:nvPr>
            <p:ph sz="quarter" idx="4"/>
          </p:nvPr>
        </p:nvSpPr>
        <p:spPr>
          <a:xfrm>
            <a:off x="6375745" y="1631181"/>
            <a:ext cx="5392542" cy="3744416"/>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en-US" smtClean="0"/>
            </a:lvl1pPr>
            <a:lvl2pPr>
              <a:defRPr lang="en-US" sz="1800" smtClean="0"/>
            </a:lvl2pPr>
            <a:lvl3pPr>
              <a:defRPr lang="en-US" sz="1800" smtClean="0"/>
            </a:lvl3pPr>
            <a:lvl4pPr>
              <a:defRPr lang="en-US" sz="1800" smtClean="0"/>
            </a:lvl4pPr>
            <a:lvl5pPr>
              <a:defRPr lang="sv-SE"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7" name="Platshållare för datum 6"/>
          <p:cNvSpPr>
            <a:spLocks noGrp="1"/>
          </p:cNvSpPr>
          <p:nvPr>
            <p:ph type="dt" sz="half" idx="10"/>
          </p:nvPr>
        </p:nvSpPr>
        <p:spPr/>
        <p:txBody>
          <a:bodyPr/>
          <a:lstStyle/>
          <a:p>
            <a:fld id="{B0E95E31-6F8A-4AE0-B109-02436B4ED6B1}" type="datetime1">
              <a:rPr lang="sv-SE" smtClean="0"/>
              <a:t>2022-10-13</a:t>
            </a:fld>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6AC866AA-D4E7-43A7-8F99-265F412AB39B}" type="slidenum">
              <a:rPr lang="sv-SE" smtClean="0"/>
              <a:pPr/>
              <a:t>‹#›</a:t>
            </a:fld>
            <a:endParaRPr lang="sv-SE" dirty="0"/>
          </a:p>
        </p:txBody>
      </p:sp>
    </p:spTree>
    <p:extLst>
      <p:ext uri="{BB962C8B-B14F-4D97-AF65-F5344CB8AC3E}">
        <p14:creationId xmlns:p14="http://schemas.microsoft.com/office/powerpoint/2010/main" val="3128071714"/>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1_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sv-SE" dirty="0"/>
              <a:t>Klicka här för att ändra format</a:t>
            </a:r>
          </a:p>
        </p:txBody>
      </p:sp>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4" name="Platshållare för datum 3"/>
          <p:cNvSpPr>
            <a:spLocks noGrp="1"/>
          </p:cNvSpPr>
          <p:nvPr>
            <p:ph type="dt" sz="half" idx="10"/>
          </p:nvPr>
        </p:nvSpPr>
        <p:spPr/>
        <p:txBody>
          <a:bodyPr/>
          <a:lstStyle/>
          <a:p>
            <a:fld id="{8B436720-03E9-409A-9963-019E30BCF9A3}" type="datetime1">
              <a:rPr lang="sv-SE" smtClean="0"/>
              <a:t>2022-10-13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AC866AA-D4E7-43A7-8F99-265F412AB39B}" type="slidenum">
              <a:rPr lang="sv-SE" smtClean="0"/>
              <a:pPr/>
              <a:t>‹#›</a:t>
            </a:fld>
            <a:endParaRPr lang="sv-SE" dirty="0"/>
          </a:p>
        </p:txBody>
      </p:sp>
    </p:spTree>
    <p:extLst>
      <p:ext uri="{BB962C8B-B14F-4D97-AF65-F5344CB8AC3E}">
        <p14:creationId xmlns:p14="http://schemas.microsoft.com/office/powerpoint/2010/main" val="2231782726"/>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0"/>
          </p:nvPr>
        </p:nvSpPr>
        <p:spPr/>
        <p:txBody>
          <a:bodyPr/>
          <a:lstStyle/>
          <a:p>
            <a:fld id="{0ED3526D-5088-460D-988E-EA3E41EB1A37}" type="datetime1">
              <a:rPr lang="sv-SE" smtClean="0"/>
              <a:t>2022-10-13</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6AC866AA-D4E7-43A7-8F99-265F412AB39B}" type="slidenum">
              <a:rPr lang="sv-SE" smtClean="0"/>
              <a:pPr/>
              <a:t>‹#›</a:t>
            </a:fld>
            <a:endParaRPr lang="sv-SE" dirty="0"/>
          </a:p>
        </p:txBody>
      </p:sp>
    </p:spTree>
    <p:extLst>
      <p:ext uri="{BB962C8B-B14F-4D97-AF65-F5344CB8AC3E}">
        <p14:creationId xmlns:p14="http://schemas.microsoft.com/office/powerpoint/2010/main" val="2215416987"/>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1_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997" y="273051"/>
            <a:ext cx="4013696" cy="854075"/>
          </a:xfrm>
        </p:spPr>
        <p:txBody>
          <a:bodyPr anchor="t"/>
          <a:lstStyle>
            <a:lvl1pPr algn="l">
              <a:defRPr sz="2400" b="1">
                <a:solidFill>
                  <a:schemeClr val="tx1"/>
                </a:solidFill>
              </a:defRPr>
            </a:lvl1pPr>
          </a:lstStyle>
          <a:p>
            <a:r>
              <a:rPr lang="sv-SE" dirty="0"/>
              <a:t>Klicka här för att ändra format</a:t>
            </a:r>
          </a:p>
        </p:txBody>
      </p:sp>
      <p:sp>
        <p:nvSpPr>
          <p:cNvPr id="3" name="Content Placeholder 2"/>
          <p:cNvSpPr>
            <a:spLocks noGrp="1"/>
          </p:cNvSpPr>
          <p:nvPr>
            <p:ph idx="1"/>
          </p:nvPr>
        </p:nvSpPr>
        <p:spPr>
          <a:xfrm>
            <a:off x="4769837" y="273051"/>
            <a:ext cx="6820104" cy="5102547"/>
          </a:xfrm>
        </p:spPr>
        <p:txBody>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Text Placeholder 3"/>
          <p:cNvSpPr>
            <a:spLocks noGrp="1"/>
          </p:cNvSpPr>
          <p:nvPr>
            <p:ph type="body" sz="half" idx="2"/>
          </p:nvPr>
        </p:nvSpPr>
        <p:spPr>
          <a:xfrm>
            <a:off x="609997" y="1199133"/>
            <a:ext cx="4013696" cy="4176465"/>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BEF81378-13C9-4FB6-AAAD-894FA4DD530D}"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6AC866AA-D4E7-43A7-8F99-265F412AB39B}" type="slidenum">
              <a:rPr lang="sv-SE" smtClean="0"/>
              <a:pPr/>
              <a:t>‹#›</a:t>
            </a:fld>
            <a:endParaRPr lang="sv-SE" dirty="0"/>
          </a:p>
        </p:txBody>
      </p:sp>
    </p:spTree>
    <p:extLst>
      <p:ext uri="{BB962C8B-B14F-4D97-AF65-F5344CB8AC3E}">
        <p14:creationId xmlns:p14="http://schemas.microsoft.com/office/powerpoint/2010/main" val="111216182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sv-SE" dirty="0"/>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3" name="Platshållare för datum 2"/>
          <p:cNvSpPr>
            <a:spLocks noGrp="1"/>
          </p:cNvSpPr>
          <p:nvPr>
            <p:ph type="dt" sz="half" idx="10"/>
          </p:nvPr>
        </p:nvSpPr>
        <p:spPr/>
        <p:txBody>
          <a:bodyPr/>
          <a:lstStyle/>
          <a:p>
            <a:fld id="{871D6AFC-0FA5-4A85-9500-69761C46D081}" type="datetime1">
              <a:rPr lang="sv-SE" smtClean="0"/>
              <a:t>2022-10-13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9E2660BF-274E-422C-BD06-3C1C6AE7D4B0}" type="slidenum">
              <a:rPr lang="sv-SE" smtClean="0"/>
              <a:pPr/>
              <a:t>‹#›</a:t>
            </a:fld>
            <a:endParaRPr lang="sv-SE" dirty="0"/>
          </a:p>
        </p:txBody>
      </p:sp>
    </p:spTree>
    <p:extLst>
      <p:ext uri="{BB962C8B-B14F-4D97-AF65-F5344CB8AC3E}">
        <p14:creationId xmlns:p14="http://schemas.microsoft.com/office/powerpoint/2010/main" val="133806528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1_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391273" y="4511501"/>
            <a:ext cx="7319963" cy="566738"/>
          </a:xfrm>
        </p:spPr>
        <p:txBody>
          <a:bodyPr anchor="b"/>
          <a:lstStyle>
            <a:lvl1pPr algn="l">
              <a:defRPr sz="2000" b="1">
                <a:solidFill>
                  <a:schemeClr val="tx1"/>
                </a:solidFill>
              </a:defRPr>
            </a:lvl1pPr>
          </a:lstStyle>
          <a:p>
            <a:r>
              <a:rPr lang="sv-SE" dirty="0"/>
              <a:t>Klicka här för att ändra format</a:t>
            </a:r>
          </a:p>
        </p:txBody>
      </p:sp>
      <p:sp>
        <p:nvSpPr>
          <p:cNvPr id="3" name="Picture Placeholder 2"/>
          <p:cNvSpPr>
            <a:spLocks noGrp="1"/>
          </p:cNvSpPr>
          <p:nvPr>
            <p:ph type="pic" idx="1"/>
          </p:nvPr>
        </p:nvSpPr>
        <p:spPr>
          <a:xfrm>
            <a:off x="2391273" y="612776"/>
            <a:ext cx="7319963" cy="389872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Dra bilden till platshållaren eller klicka på ikonen för att lägga till den</a:t>
            </a:r>
          </a:p>
        </p:txBody>
      </p:sp>
      <p:sp>
        <p:nvSpPr>
          <p:cNvPr id="4" name="Text Placeholder 3"/>
          <p:cNvSpPr>
            <a:spLocks noGrp="1"/>
          </p:cNvSpPr>
          <p:nvPr>
            <p:ph type="body" sz="half" idx="2"/>
          </p:nvPr>
        </p:nvSpPr>
        <p:spPr>
          <a:xfrm>
            <a:off x="2391273" y="5087565"/>
            <a:ext cx="7319963" cy="3600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384320DE-5A53-40B0-A1ED-749856FDE5D1}"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6AC866AA-D4E7-43A7-8F99-265F412AB39B}" type="slidenum">
              <a:rPr lang="sv-SE" smtClean="0"/>
              <a:pPr/>
              <a:t>‹#›</a:t>
            </a:fld>
            <a:endParaRPr lang="sv-SE" dirty="0"/>
          </a:p>
        </p:txBody>
      </p:sp>
    </p:spTree>
    <p:extLst>
      <p:ext uri="{BB962C8B-B14F-4D97-AF65-F5344CB8AC3E}">
        <p14:creationId xmlns:p14="http://schemas.microsoft.com/office/powerpoint/2010/main" val="336576705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2" name="Platshållare för datum 1"/>
          <p:cNvSpPr>
            <a:spLocks noGrp="1"/>
          </p:cNvSpPr>
          <p:nvPr>
            <p:ph type="dt" sz="half" idx="10"/>
          </p:nvPr>
        </p:nvSpPr>
        <p:spPr/>
        <p:txBody>
          <a:bodyPr/>
          <a:lstStyle/>
          <a:p>
            <a:fld id="{BEF80B8B-1B56-4753-AE08-997EF988DCE4}" type="datetime1">
              <a:rPr lang="sv-SE" smtClean="0"/>
              <a:t>2022-10-13</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9E2660BF-274E-422C-BD06-3C1C6AE7D4B0}" type="slidenum">
              <a:rPr lang="sv-SE" smtClean="0"/>
              <a:pPr/>
              <a:t>‹#›</a:t>
            </a:fld>
            <a:endParaRPr lang="sv-SE" dirty="0"/>
          </a:p>
        </p:txBody>
      </p:sp>
    </p:spTree>
    <p:extLst>
      <p:ext uri="{BB962C8B-B14F-4D97-AF65-F5344CB8AC3E}">
        <p14:creationId xmlns:p14="http://schemas.microsoft.com/office/powerpoint/2010/main" val="1529031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997" y="273051"/>
            <a:ext cx="4013696" cy="854075"/>
          </a:xfrm>
        </p:spPr>
        <p:txBody>
          <a:bodyPr anchor="t"/>
          <a:lstStyle>
            <a:lvl1pPr algn="l">
              <a:defRPr sz="2400" b="1"/>
            </a:lvl1pPr>
          </a:lstStyle>
          <a:p>
            <a:r>
              <a:rPr lang="sv-SE" smtClean="0"/>
              <a:t>Klicka här för att ändra format</a:t>
            </a:r>
            <a:endParaRPr lang="sv-SE" dirty="0"/>
          </a:p>
        </p:txBody>
      </p:sp>
      <p:sp>
        <p:nvSpPr>
          <p:cNvPr id="3" name="Content Placeholder 2"/>
          <p:cNvSpPr>
            <a:spLocks noGrp="1"/>
          </p:cNvSpPr>
          <p:nvPr>
            <p:ph idx="1"/>
          </p:nvPr>
        </p:nvSpPr>
        <p:spPr>
          <a:xfrm>
            <a:off x="4769837" y="273051"/>
            <a:ext cx="6820104" cy="5102547"/>
          </a:xfrm>
        </p:spPr>
        <p:txBody>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Text Placeholder 3"/>
          <p:cNvSpPr>
            <a:spLocks noGrp="1"/>
          </p:cNvSpPr>
          <p:nvPr>
            <p:ph type="body" sz="half" idx="2"/>
          </p:nvPr>
        </p:nvSpPr>
        <p:spPr>
          <a:xfrm>
            <a:off x="609997" y="1199133"/>
            <a:ext cx="4013696" cy="4176465"/>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0944" y="5447605"/>
            <a:ext cx="1078994" cy="1078994"/>
          </a:xfrm>
          <a:prstGeom prst="rect">
            <a:avLst/>
          </a:prstGeom>
        </p:spPr>
      </p:pic>
      <p:sp>
        <p:nvSpPr>
          <p:cNvPr id="5" name="Platshållare för datum 4"/>
          <p:cNvSpPr>
            <a:spLocks noGrp="1"/>
          </p:cNvSpPr>
          <p:nvPr>
            <p:ph type="dt" sz="half" idx="10"/>
          </p:nvPr>
        </p:nvSpPr>
        <p:spPr/>
        <p:txBody>
          <a:bodyPr/>
          <a:lstStyle/>
          <a:p>
            <a:fld id="{828915F2-1BEE-4A0B-AEA2-8F28AF0DDD3D}" type="datetime1">
              <a:rPr lang="sv-SE" smtClean="0"/>
              <a:t>2022-10-13</a:t>
            </a:fld>
            <a:endParaRPr lang="sv-SE" dirty="0"/>
          </a:p>
        </p:txBody>
      </p:sp>
      <p:sp>
        <p:nvSpPr>
          <p:cNvPr id="7" name="Platshållare för sidfot 6"/>
          <p:cNvSpPr>
            <a:spLocks noGrp="1"/>
          </p:cNvSpPr>
          <p:nvPr>
            <p:ph type="ftr" sz="quarter" idx="11"/>
          </p:nvPr>
        </p:nvSpPr>
        <p:spPr/>
        <p:txBody>
          <a:bodyPr/>
          <a:lstStyle/>
          <a:p>
            <a:endParaRPr lang="sv-SE" dirty="0"/>
          </a:p>
        </p:txBody>
      </p:sp>
      <p:sp>
        <p:nvSpPr>
          <p:cNvPr id="8" name="Platshållare för bildnummer 7"/>
          <p:cNvSpPr>
            <a:spLocks noGrp="1"/>
          </p:cNvSpPr>
          <p:nvPr>
            <p:ph type="sldNum" sz="quarter" idx="12"/>
          </p:nvPr>
        </p:nvSpPr>
        <p:spPr/>
        <p:txBody>
          <a:bodyPr/>
          <a:lstStyle/>
          <a:p>
            <a:fld id="{9E2660BF-274E-422C-BD06-3C1C6AE7D4B0}" type="slidenum">
              <a:rPr lang="sv-SE" smtClean="0"/>
              <a:pPr/>
              <a:t>‹#›</a:t>
            </a:fld>
            <a:endParaRPr lang="sv-SE" dirty="0"/>
          </a:p>
        </p:txBody>
      </p:sp>
    </p:spTree>
    <p:extLst>
      <p:ext uri="{BB962C8B-B14F-4D97-AF65-F5344CB8AC3E}">
        <p14:creationId xmlns:p14="http://schemas.microsoft.com/office/powerpoint/2010/main" val="3806299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theme" Target="../theme/theme4.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theme" Target="../theme/theme5.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theme" Target="../theme/theme6.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theme" Target="../theme/theme7.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15448" y="395288"/>
            <a:ext cx="1037206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dirty="0"/>
              <a:t>Klicka här för att ändra format</a:t>
            </a:r>
          </a:p>
        </p:txBody>
      </p:sp>
      <p:sp>
        <p:nvSpPr>
          <p:cNvPr id="1040" name="Rectangle 16"/>
          <p:cNvSpPr>
            <a:spLocks noGrp="1" noChangeArrowheads="1"/>
          </p:cNvSpPr>
          <p:nvPr>
            <p:ph type="body" idx="1"/>
          </p:nvPr>
        </p:nvSpPr>
        <p:spPr bwMode="auto">
          <a:xfrm>
            <a:off x="815448" y="1187450"/>
            <a:ext cx="10372065" cy="418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41" name="Text Box 17"/>
          <p:cNvSpPr txBox="1">
            <a:spLocks noChangeArrowheads="1"/>
          </p:cNvSpPr>
          <p:nvPr/>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sp>
        <p:nvSpPr>
          <p:cNvPr id="2" name="Platshållare för datum 1"/>
          <p:cNvSpPr>
            <a:spLocks noGrp="1"/>
          </p:cNvSpPr>
          <p:nvPr>
            <p:ph type="dt" sz="half" idx="2"/>
          </p:nvPr>
        </p:nvSpPr>
        <p:spPr>
          <a:xfrm>
            <a:off x="7684145" y="6246009"/>
            <a:ext cx="274478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49FE34-523A-418C-9854-AB170667C23E}" type="datetime1">
              <a:rPr lang="sv-SE" smtClean="0"/>
              <a:t>2022-10-13</a:t>
            </a:fld>
            <a:endParaRPr lang="sv-SE" dirty="0"/>
          </a:p>
        </p:txBody>
      </p:sp>
      <p:sp>
        <p:nvSpPr>
          <p:cNvPr id="3" name="Platshållare för sidfot 2"/>
          <p:cNvSpPr>
            <a:spLocks noGrp="1"/>
          </p:cNvSpPr>
          <p:nvPr>
            <p:ph type="ftr" sz="quarter" idx="3"/>
          </p:nvPr>
        </p:nvSpPr>
        <p:spPr>
          <a:xfrm>
            <a:off x="3567757" y="6239693"/>
            <a:ext cx="41163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4" name="Platshållare för bildnummer 3"/>
          <p:cNvSpPr>
            <a:spLocks noGrp="1"/>
          </p:cNvSpPr>
          <p:nvPr>
            <p:ph type="sldNum" sz="quarter" idx="4"/>
          </p:nvPr>
        </p:nvSpPr>
        <p:spPr>
          <a:xfrm>
            <a:off x="816579" y="6234608"/>
            <a:ext cx="274478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660BF-274E-422C-BD06-3C1C6AE7D4B0}" type="slidenum">
              <a:rPr lang="sv-SE" smtClean="0"/>
              <a:pPr/>
              <a:t>‹#›</a:t>
            </a:fld>
            <a:endParaRPr lang="sv-SE" dirty="0"/>
          </a:p>
        </p:txBody>
      </p:sp>
    </p:spTree>
    <p:extLst>
      <p:ext uri="{BB962C8B-B14F-4D97-AF65-F5344CB8AC3E}">
        <p14:creationId xmlns:p14="http://schemas.microsoft.com/office/powerpoint/2010/main" val="76914611"/>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lvl1pPr algn="l" rtl="0" eaLnBrk="1" fontAlgn="base" hangingPunct="1">
        <a:spcBef>
          <a:spcPct val="0"/>
        </a:spcBef>
        <a:spcAft>
          <a:spcPct val="0"/>
        </a:spcAft>
        <a:defRPr sz="2400" b="1">
          <a:solidFill>
            <a:srgbClr val="1D619F"/>
          </a:solidFill>
          <a:latin typeface="+mj-lt"/>
          <a:ea typeface="+mj-ea"/>
          <a:cs typeface="+mj-cs"/>
        </a:defRPr>
      </a:lvl1pPr>
      <a:lvl2pPr algn="l" rtl="0" eaLnBrk="1" fontAlgn="base" hangingPunct="1">
        <a:spcBef>
          <a:spcPct val="0"/>
        </a:spcBef>
        <a:spcAft>
          <a:spcPct val="0"/>
        </a:spcAft>
        <a:defRPr sz="2400" b="1">
          <a:solidFill>
            <a:srgbClr val="3D68A4"/>
          </a:solidFill>
          <a:latin typeface="Arial" charset="0"/>
          <a:ea typeface="ＭＳ Ｐゴシック" pitchFamily="82" charset="-128"/>
        </a:defRPr>
      </a:lvl2pPr>
      <a:lvl3pPr algn="l" rtl="0" eaLnBrk="1" fontAlgn="base" hangingPunct="1">
        <a:spcBef>
          <a:spcPct val="0"/>
        </a:spcBef>
        <a:spcAft>
          <a:spcPct val="0"/>
        </a:spcAft>
        <a:defRPr sz="2400" b="1">
          <a:solidFill>
            <a:srgbClr val="3D68A4"/>
          </a:solidFill>
          <a:latin typeface="Arial" charset="0"/>
          <a:ea typeface="ＭＳ Ｐゴシック" pitchFamily="82" charset="-128"/>
        </a:defRPr>
      </a:lvl3pPr>
      <a:lvl4pPr algn="l" rtl="0" eaLnBrk="1" fontAlgn="base" hangingPunct="1">
        <a:spcBef>
          <a:spcPct val="0"/>
        </a:spcBef>
        <a:spcAft>
          <a:spcPct val="0"/>
        </a:spcAft>
        <a:defRPr sz="2400" b="1">
          <a:solidFill>
            <a:srgbClr val="3D68A4"/>
          </a:solidFill>
          <a:latin typeface="Arial" charset="0"/>
          <a:ea typeface="ＭＳ Ｐゴシック" pitchFamily="82" charset="-128"/>
        </a:defRPr>
      </a:lvl4pPr>
      <a:lvl5pPr algn="l" rtl="0" eaLnBrk="1" fontAlgn="base" hangingPunct="1">
        <a:spcBef>
          <a:spcPct val="0"/>
        </a:spcBef>
        <a:spcAft>
          <a:spcPct val="0"/>
        </a:spcAft>
        <a:defRPr sz="2400" b="1">
          <a:solidFill>
            <a:srgbClr val="3D68A4"/>
          </a:solidFill>
          <a:latin typeface="Arial" charset="0"/>
          <a:ea typeface="ＭＳ Ｐゴシック" pitchFamily="82" charset="-128"/>
        </a:defRPr>
      </a:lvl5pPr>
      <a:lvl6pPr marL="457200" algn="l" rtl="0" eaLnBrk="1" fontAlgn="base" hangingPunct="1">
        <a:spcBef>
          <a:spcPct val="0"/>
        </a:spcBef>
        <a:spcAft>
          <a:spcPct val="0"/>
        </a:spcAft>
        <a:defRPr sz="2400" b="1">
          <a:solidFill>
            <a:srgbClr val="3D68A4"/>
          </a:solidFill>
          <a:latin typeface="Arial" charset="0"/>
          <a:ea typeface="ＭＳ Ｐゴシック" pitchFamily="82" charset="-128"/>
        </a:defRPr>
      </a:lvl6pPr>
      <a:lvl7pPr marL="914400" algn="l" rtl="0" eaLnBrk="1" fontAlgn="base" hangingPunct="1">
        <a:spcBef>
          <a:spcPct val="0"/>
        </a:spcBef>
        <a:spcAft>
          <a:spcPct val="0"/>
        </a:spcAft>
        <a:defRPr sz="2400" b="1">
          <a:solidFill>
            <a:srgbClr val="3D68A4"/>
          </a:solidFill>
          <a:latin typeface="Arial" charset="0"/>
          <a:ea typeface="ＭＳ Ｐゴシック" pitchFamily="82" charset="-128"/>
        </a:defRPr>
      </a:lvl7pPr>
      <a:lvl8pPr marL="1371600" algn="l" rtl="0" eaLnBrk="1" fontAlgn="base" hangingPunct="1">
        <a:spcBef>
          <a:spcPct val="0"/>
        </a:spcBef>
        <a:spcAft>
          <a:spcPct val="0"/>
        </a:spcAft>
        <a:defRPr sz="2400" b="1">
          <a:solidFill>
            <a:srgbClr val="3D68A4"/>
          </a:solidFill>
          <a:latin typeface="Arial" charset="0"/>
          <a:ea typeface="ＭＳ Ｐゴシック" pitchFamily="82" charset="-128"/>
        </a:defRPr>
      </a:lvl8pPr>
      <a:lvl9pPr marL="1828800" algn="l" rtl="0" eaLnBrk="1" fontAlgn="base" hangingPunct="1">
        <a:spcBef>
          <a:spcPct val="0"/>
        </a:spcBef>
        <a:spcAft>
          <a:spcPct val="0"/>
        </a:spcAft>
        <a:defRPr sz="2400" b="1">
          <a:solidFill>
            <a:srgbClr val="3D68A4"/>
          </a:solidFill>
          <a:latin typeface="Arial" charset="0"/>
          <a:ea typeface="ＭＳ Ｐゴシック" pitchFamily="82" charset="-128"/>
        </a:defRPr>
      </a:lvl9pPr>
    </p:titleStyle>
    <p:bodyStyle>
      <a:lvl1pPr marL="342900" indent="-342900" algn="l" rtl="0" eaLnBrk="1" fontAlgn="base" hangingPunct="1">
        <a:spcBef>
          <a:spcPct val="20000"/>
        </a:spcBef>
        <a:spcAft>
          <a:spcPct val="0"/>
        </a:spcAft>
        <a:buChar char="•"/>
        <a:defRPr sz="20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3pPr>
      <a:lvl4pPr marL="15621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4pPr>
      <a:lvl5pPr marL="19812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5pPr>
      <a:lvl6pPr marL="2438400" indent="-228600" algn="l" rtl="0" eaLnBrk="1" fontAlgn="base" hangingPunct="1">
        <a:spcBef>
          <a:spcPct val="20000"/>
        </a:spcBef>
        <a:spcAft>
          <a:spcPct val="0"/>
        </a:spcAft>
        <a:buChar char="»"/>
        <a:defRPr>
          <a:solidFill>
            <a:schemeClr val="tx1"/>
          </a:solidFill>
          <a:latin typeface="+mn-lt"/>
          <a:ea typeface="+mn-ea"/>
        </a:defRPr>
      </a:lvl6pPr>
      <a:lvl7pPr marL="2895600" indent="-228600" algn="l" rtl="0" eaLnBrk="1" fontAlgn="base" hangingPunct="1">
        <a:spcBef>
          <a:spcPct val="20000"/>
        </a:spcBef>
        <a:spcAft>
          <a:spcPct val="0"/>
        </a:spcAft>
        <a:buChar char="»"/>
        <a:defRPr>
          <a:solidFill>
            <a:schemeClr val="tx1"/>
          </a:solidFill>
          <a:latin typeface="+mn-lt"/>
          <a:ea typeface="+mn-ea"/>
        </a:defRPr>
      </a:lvl7pPr>
      <a:lvl8pPr marL="3352800" indent="-228600" algn="l" rtl="0" eaLnBrk="1" fontAlgn="base" hangingPunct="1">
        <a:spcBef>
          <a:spcPct val="20000"/>
        </a:spcBef>
        <a:spcAft>
          <a:spcPct val="0"/>
        </a:spcAft>
        <a:buChar char="»"/>
        <a:defRPr>
          <a:solidFill>
            <a:schemeClr val="tx1"/>
          </a:solidFill>
          <a:latin typeface="+mn-lt"/>
          <a:ea typeface="+mn-ea"/>
        </a:defRPr>
      </a:lvl8pPr>
      <a:lvl9pPr marL="381000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15448" y="395288"/>
            <a:ext cx="1037206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dirty="0"/>
              <a:t>Klicka här för att ändra format</a:t>
            </a:r>
          </a:p>
        </p:txBody>
      </p:sp>
      <p:sp>
        <p:nvSpPr>
          <p:cNvPr id="1040" name="Rectangle 16"/>
          <p:cNvSpPr>
            <a:spLocks noGrp="1" noChangeArrowheads="1"/>
          </p:cNvSpPr>
          <p:nvPr>
            <p:ph type="body" idx="1"/>
          </p:nvPr>
        </p:nvSpPr>
        <p:spPr bwMode="auto">
          <a:xfrm>
            <a:off x="815448" y="1187450"/>
            <a:ext cx="10372065" cy="418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41" name="Text Box 17"/>
          <p:cNvSpPr txBox="1">
            <a:spLocks noChangeArrowheads="1"/>
          </p:cNvSpPr>
          <p:nvPr/>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sp>
        <p:nvSpPr>
          <p:cNvPr id="11" name="Platshållare för datum 10"/>
          <p:cNvSpPr>
            <a:spLocks noGrp="1"/>
          </p:cNvSpPr>
          <p:nvPr>
            <p:ph type="dt" sz="half" idx="2"/>
          </p:nvPr>
        </p:nvSpPr>
        <p:spPr>
          <a:xfrm>
            <a:off x="7679457" y="6167685"/>
            <a:ext cx="274478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6AD3B-5AF8-415F-BF0C-5C645D0D8212}" type="datetime1">
              <a:rPr lang="sv-SE" smtClean="0"/>
              <a:t>2022-10-13</a:t>
            </a:fld>
            <a:endParaRPr lang="sv-SE" dirty="0"/>
          </a:p>
        </p:txBody>
      </p:sp>
      <p:sp>
        <p:nvSpPr>
          <p:cNvPr id="12" name="Platshållare för sidfot 11"/>
          <p:cNvSpPr>
            <a:spLocks noGrp="1"/>
          </p:cNvSpPr>
          <p:nvPr>
            <p:ph type="ftr" sz="quarter" idx="3"/>
          </p:nvPr>
        </p:nvSpPr>
        <p:spPr>
          <a:xfrm>
            <a:off x="3563069" y="6167685"/>
            <a:ext cx="41163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13" name="Platshållare för bildnummer 12"/>
          <p:cNvSpPr>
            <a:spLocks noGrp="1"/>
          </p:cNvSpPr>
          <p:nvPr>
            <p:ph type="sldNum" sz="quarter" idx="4"/>
          </p:nvPr>
        </p:nvSpPr>
        <p:spPr>
          <a:xfrm>
            <a:off x="815448" y="6167685"/>
            <a:ext cx="274478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BF053-499B-47DB-95DF-85DDB21DDCDC}" type="slidenum">
              <a:rPr lang="sv-SE" smtClean="0"/>
              <a:pPr/>
              <a:t>‹#›</a:t>
            </a:fld>
            <a:endParaRPr lang="sv-SE" dirty="0"/>
          </a:p>
        </p:txBody>
      </p:sp>
    </p:spTree>
    <p:extLst>
      <p:ext uri="{BB962C8B-B14F-4D97-AF65-F5344CB8AC3E}">
        <p14:creationId xmlns:p14="http://schemas.microsoft.com/office/powerpoint/2010/main" val="14580842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2400" b="1">
          <a:solidFill>
            <a:schemeClr val="accent3"/>
          </a:solidFill>
          <a:latin typeface="+mj-lt"/>
          <a:ea typeface="+mj-ea"/>
          <a:cs typeface="+mj-cs"/>
        </a:defRPr>
      </a:lvl1pPr>
      <a:lvl2pPr algn="l" rtl="0" eaLnBrk="1" fontAlgn="base" hangingPunct="1">
        <a:spcBef>
          <a:spcPct val="0"/>
        </a:spcBef>
        <a:spcAft>
          <a:spcPct val="0"/>
        </a:spcAft>
        <a:defRPr sz="2400" b="1">
          <a:solidFill>
            <a:srgbClr val="3D68A4"/>
          </a:solidFill>
          <a:latin typeface="Arial" charset="0"/>
          <a:ea typeface="ＭＳ Ｐゴシック" pitchFamily="82" charset="-128"/>
        </a:defRPr>
      </a:lvl2pPr>
      <a:lvl3pPr algn="l" rtl="0" eaLnBrk="1" fontAlgn="base" hangingPunct="1">
        <a:spcBef>
          <a:spcPct val="0"/>
        </a:spcBef>
        <a:spcAft>
          <a:spcPct val="0"/>
        </a:spcAft>
        <a:defRPr sz="2400" b="1">
          <a:solidFill>
            <a:srgbClr val="3D68A4"/>
          </a:solidFill>
          <a:latin typeface="Arial" charset="0"/>
          <a:ea typeface="ＭＳ Ｐゴシック" pitchFamily="82" charset="-128"/>
        </a:defRPr>
      </a:lvl3pPr>
      <a:lvl4pPr algn="l" rtl="0" eaLnBrk="1" fontAlgn="base" hangingPunct="1">
        <a:spcBef>
          <a:spcPct val="0"/>
        </a:spcBef>
        <a:spcAft>
          <a:spcPct val="0"/>
        </a:spcAft>
        <a:defRPr sz="2400" b="1">
          <a:solidFill>
            <a:srgbClr val="3D68A4"/>
          </a:solidFill>
          <a:latin typeface="Arial" charset="0"/>
          <a:ea typeface="ＭＳ Ｐゴシック" pitchFamily="82" charset="-128"/>
        </a:defRPr>
      </a:lvl4pPr>
      <a:lvl5pPr algn="l" rtl="0" eaLnBrk="1" fontAlgn="base" hangingPunct="1">
        <a:spcBef>
          <a:spcPct val="0"/>
        </a:spcBef>
        <a:spcAft>
          <a:spcPct val="0"/>
        </a:spcAft>
        <a:defRPr sz="2400" b="1">
          <a:solidFill>
            <a:srgbClr val="3D68A4"/>
          </a:solidFill>
          <a:latin typeface="Arial" charset="0"/>
          <a:ea typeface="ＭＳ Ｐゴシック" pitchFamily="82" charset="-128"/>
        </a:defRPr>
      </a:lvl5pPr>
      <a:lvl6pPr marL="457200" algn="l" rtl="0" eaLnBrk="1" fontAlgn="base" hangingPunct="1">
        <a:spcBef>
          <a:spcPct val="0"/>
        </a:spcBef>
        <a:spcAft>
          <a:spcPct val="0"/>
        </a:spcAft>
        <a:defRPr sz="2400" b="1">
          <a:solidFill>
            <a:srgbClr val="3D68A4"/>
          </a:solidFill>
          <a:latin typeface="Arial" charset="0"/>
          <a:ea typeface="ＭＳ Ｐゴシック" pitchFamily="82" charset="-128"/>
        </a:defRPr>
      </a:lvl6pPr>
      <a:lvl7pPr marL="914400" algn="l" rtl="0" eaLnBrk="1" fontAlgn="base" hangingPunct="1">
        <a:spcBef>
          <a:spcPct val="0"/>
        </a:spcBef>
        <a:spcAft>
          <a:spcPct val="0"/>
        </a:spcAft>
        <a:defRPr sz="2400" b="1">
          <a:solidFill>
            <a:srgbClr val="3D68A4"/>
          </a:solidFill>
          <a:latin typeface="Arial" charset="0"/>
          <a:ea typeface="ＭＳ Ｐゴシック" pitchFamily="82" charset="-128"/>
        </a:defRPr>
      </a:lvl7pPr>
      <a:lvl8pPr marL="1371600" algn="l" rtl="0" eaLnBrk="1" fontAlgn="base" hangingPunct="1">
        <a:spcBef>
          <a:spcPct val="0"/>
        </a:spcBef>
        <a:spcAft>
          <a:spcPct val="0"/>
        </a:spcAft>
        <a:defRPr sz="2400" b="1">
          <a:solidFill>
            <a:srgbClr val="3D68A4"/>
          </a:solidFill>
          <a:latin typeface="Arial" charset="0"/>
          <a:ea typeface="ＭＳ Ｐゴシック" pitchFamily="82" charset="-128"/>
        </a:defRPr>
      </a:lvl8pPr>
      <a:lvl9pPr marL="1828800" algn="l" rtl="0" eaLnBrk="1" fontAlgn="base" hangingPunct="1">
        <a:spcBef>
          <a:spcPct val="0"/>
        </a:spcBef>
        <a:spcAft>
          <a:spcPct val="0"/>
        </a:spcAft>
        <a:defRPr sz="2400" b="1">
          <a:solidFill>
            <a:srgbClr val="3D68A4"/>
          </a:solidFill>
          <a:latin typeface="Arial" charset="0"/>
          <a:ea typeface="ＭＳ Ｐゴシック" pitchFamily="82" charset="-128"/>
        </a:defRPr>
      </a:lvl9pPr>
    </p:titleStyle>
    <p:bodyStyle>
      <a:lvl1pPr marL="342900" indent="-342900" algn="l" rtl="0" eaLnBrk="1" fontAlgn="base" hangingPunct="1">
        <a:spcBef>
          <a:spcPct val="20000"/>
        </a:spcBef>
        <a:spcAft>
          <a:spcPct val="0"/>
        </a:spcAft>
        <a:buChar char="•"/>
        <a:defRPr sz="20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3pPr>
      <a:lvl4pPr marL="15621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4pPr>
      <a:lvl5pPr marL="19812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5pPr>
      <a:lvl6pPr marL="2438400" indent="-228600" algn="l" rtl="0" eaLnBrk="1" fontAlgn="base" hangingPunct="1">
        <a:spcBef>
          <a:spcPct val="20000"/>
        </a:spcBef>
        <a:spcAft>
          <a:spcPct val="0"/>
        </a:spcAft>
        <a:buChar char="»"/>
        <a:defRPr>
          <a:solidFill>
            <a:schemeClr val="tx1"/>
          </a:solidFill>
          <a:latin typeface="+mn-lt"/>
          <a:ea typeface="+mn-ea"/>
        </a:defRPr>
      </a:lvl6pPr>
      <a:lvl7pPr marL="2895600" indent="-228600" algn="l" rtl="0" eaLnBrk="1" fontAlgn="base" hangingPunct="1">
        <a:spcBef>
          <a:spcPct val="20000"/>
        </a:spcBef>
        <a:spcAft>
          <a:spcPct val="0"/>
        </a:spcAft>
        <a:buChar char="»"/>
        <a:defRPr>
          <a:solidFill>
            <a:schemeClr val="tx1"/>
          </a:solidFill>
          <a:latin typeface="+mn-lt"/>
          <a:ea typeface="+mn-ea"/>
        </a:defRPr>
      </a:lvl7pPr>
      <a:lvl8pPr marL="3352800" indent="-228600" algn="l" rtl="0" eaLnBrk="1" fontAlgn="base" hangingPunct="1">
        <a:spcBef>
          <a:spcPct val="20000"/>
        </a:spcBef>
        <a:spcAft>
          <a:spcPct val="0"/>
        </a:spcAft>
        <a:buChar char="»"/>
        <a:defRPr>
          <a:solidFill>
            <a:schemeClr val="tx1"/>
          </a:solidFill>
          <a:latin typeface="+mn-lt"/>
          <a:ea typeface="+mn-ea"/>
        </a:defRPr>
      </a:lvl8pPr>
      <a:lvl9pPr marL="381000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15448" y="395288"/>
            <a:ext cx="1037206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dirty="0"/>
              <a:t>Klicka här för att ändra format</a:t>
            </a:r>
          </a:p>
        </p:txBody>
      </p:sp>
      <p:sp>
        <p:nvSpPr>
          <p:cNvPr id="1040" name="Rectangle 16"/>
          <p:cNvSpPr>
            <a:spLocks noGrp="1" noChangeArrowheads="1"/>
          </p:cNvSpPr>
          <p:nvPr>
            <p:ph type="body" idx="1"/>
          </p:nvPr>
        </p:nvSpPr>
        <p:spPr bwMode="auto">
          <a:xfrm>
            <a:off x="815448" y="1187450"/>
            <a:ext cx="10372065" cy="418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41" name="Text Box 17"/>
          <p:cNvSpPr txBox="1">
            <a:spLocks noChangeArrowheads="1"/>
          </p:cNvSpPr>
          <p:nvPr/>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sp>
        <p:nvSpPr>
          <p:cNvPr id="2" name="Platshållare för datum 1"/>
          <p:cNvSpPr>
            <a:spLocks noGrp="1"/>
          </p:cNvSpPr>
          <p:nvPr>
            <p:ph type="dt" sz="half" idx="2"/>
          </p:nvPr>
        </p:nvSpPr>
        <p:spPr>
          <a:xfrm>
            <a:off x="7676624" y="6167685"/>
            <a:ext cx="274478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465757-FA7C-47E6-B8F1-55DABCF11803}" type="datetime1">
              <a:rPr lang="sv-SE" smtClean="0"/>
              <a:t>2022-10-13</a:t>
            </a:fld>
            <a:endParaRPr lang="sv-SE" dirty="0"/>
          </a:p>
        </p:txBody>
      </p:sp>
      <p:sp>
        <p:nvSpPr>
          <p:cNvPr id="3" name="Platshållare för sidfot 2"/>
          <p:cNvSpPr>
            <a:spLocks noGrp="1"/>
          </p:cNvSpPr>
          <p:nvPr>
            <p:ph type="ftr" sz="quarter" idx="3"/>
          </p:nvPr>
        </p:nvSpPr>
        <p:spPr>
          <a:xfrm>
            <a:off x="3560236" y="6167685"/>
            <a:ext cx="41163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4" name="Platshållare för bildnummer 3"/>
          <p:cNvSpPr>
            <a:spLocks noGrp="1"/>
          </p:cNvSpPr>
          <p:nvPr>
            <p:ph type="sldNum" sz="quarter" idx="4"/>
          </p:nvPr>
        </p:nvSpPr>
        <p:spPr>
          <a:xfrm>
            <a:off x="815448" y="6167685"/>
            <a:ext cx="274478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E16A3-CB84-4B8D-AFDD-60692B13A79D}" type="slidenum">
              <a:rPr lang="sv-SE" smtClean="0"/>
              <a:pPr/>
              <a:t>‹#›</a:t>
            </a:fld>
            <a:endParaRPr lang="sv-SE" dirty="0"/>
          </a:p>
        </p:txBody>
      </p:sp>
    </p:spTree>
    <p:extLst>
      <p:ext uri="{BB962C8B-B14F-4D97-AF65-F5344CB8AC3E}">
        <p14:creationId xmlns:p14="http://schemas.microsoft.com/office/powerpoint/2010/main" val="49398594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2400" b="1">
          <a:solidFill>
            <a:schemeClr val="accent4"/>
          </a:solidFill>
          <a:latin typeface="+mj-lt"/>
          <a:ea typeface="+mj-ea"/>
          <a:cs typeface="+mj-cs"/>
        </a:defRPr>
      </a:lvl1pPr>
      <a:lvl2pPr algn="l" rtl="0" eaLnBrk="1" fontAlgn="base" hangingPunct="1">
        <a:spcBef>
          <a:spcPct val="0"/>
        </a:spcBef>
        <a:spcAft>
          <a:spcPct val="0"/>
        </a:spcAft>
        <a:defRPr sz="2400" b="1">
          <a:solidFill>
            <a:srgbClr val="3D68A4"/>
          </a:solidFill>
          <a:latin typeface="Arial" charset="0"/>
          <a:ea typeface="ＭＳ Ｐゴシック" pitchFamily="82" charset="-128"/>
        </a:defRPr>
      </a:lvl2pPr>
      <a:lvl3pPr algn="l" rtl="0" eaLnBrk="1" fontAlgn="base" hangingPunct="1">
        <a:spcBef>
          <a:spcPct val="0"/>
        </a:spcBef>
        <a:spcAft>
          <a:spcPct val="0"/>
        </a:spcAft>
        <a:defRPr sz="2400" b="1">
          <a:solidFill>
            <a:srgbClr val="3D68A4"/>
          </a:solidFill>
          <a:latin typeface="Arial" charset="0"/>
          <a:ea typeface="ＭＳ Ｐゴシック" pitchFamily="82" charset="-128"/>
        </a:defRPr>
      </a:lvl3pPr>
      <a:lvl4pPr algn="l" rtl="0" eaLnBrk="1" fontAlgn="base" hangingPunct="1">
        <a:spcBef>
          <a:spcPct val="0"/>
        </a:spcBef>
        <a:spcAft>
          <a:spcPct val="0"/>
        </a:spcAft>
        <a:defRPr sz="2400" b="1">
          <a:solidFill>
            <a:srgbClr val="3D68A4"/>
          </a:solidFill>
          <a:latin typeface="Arial" charset="0"/>
          <a:ea typeface="ＭＳ Ｐゴシック" pitchFamily="82" charset="-128"/>
        </a:defRPr>
      </a:lvl4pPr>
      <a:lvl5pPr algn="l" rtl="0" eaLnBrk="1" fontAlgn="base" hangingPunct="1">
        <a:spcBef>
          <a:spcPct val="0"/>
        </a:spcBef>
        <a:spcAft>
          <a:spcPct val="0"/>
        </a:spcAft>
        <a:defRPr sz="2400" b="1">
          <a:solidFill>
            <a:srgbClr val="3D68A4"/>
          </a:solidFill>
          <a:latin typeface="Arial" charset="0"/>
          <a:ea typeface="ＭＳ Ｐゴシック" pitchFamily="82" charset="-128"/>
        </a:defRPr>
      </a:lvl5pPr>
      <a:lvl6pPr marL="457200" algn="l" rtl="0" eaLnBrk="1" fontAlgn="base" hangingPunct="1">
        <a:spcBef>
          <a:spcPct val="0"/>
        </a:spcBef>
        <a:spcAft>
          <a:spcPct val="0"/>
        </a:spcAft>
        <a:defRPr sz="2400" b="1">
          <a:solidFill>
            <a:srgbClr val="3D68A4"/>
          </a:solidFill>
          <a:latin typeface="Arial" charset="0"/>
          <a:ea typeface="ＭＳ Ｐゴシック" pitchFamily="82" charset="-128"/>
        </a:defRPr>
      </a:lvl6pPr>
      <a:lvl7pPr marL="914400" algn="l" rtl="0" eaLnBrk="1" fontAlgn="base" hangingPunct="1">
        <a:spcBef>
          <a:spcPct val="0"/>
        </a:spcBef>
        <a:spcAft>
          <a:spcPct val="0"/>
        </a:spcAft>
        <a:defRPr sz="2400" b="1">
          <a:solidFill>
            <a:srgbClr val="3D68A4"/>
          </a:solidFill>
          <a:latin typeface="Arial" charset="0"/>
          <a:ea typeface="ＭＳ Ｐゴシック" pitchFamily="82" charset="-128"/>
        </a:defRPr>
      </a:lvl7pPr>
      <a:lvl8pPr marL="1371600" algn="l" rtl="0" eaLnBrk="1" fontAlgn="base" hangingPunct="1">
        <a:spcBef>
          <a:spcPct val="0"/>
        </a:spcBef>
        <a:spcAft>
          <a:spcPct val="0"/>
        </a:spcAft>
        <a:defRPr sz="2400" b="1">
          <a:solidFill>
            <a:srgbClr val="3D68A4"/>
          </a:solidFill>
          <a:latin typeface="Arial" charset="0"/>
          <a:ea typeface="ＭＳ Ｐゴシック" pitchFamily="82" charset="-128"/>
        </a:defRPr>
      </a:lvl8pPr>
      <a:lvl9pPr marL="1828800" algn="l" rtl="0" eaLnBrk="1" fontAlgn="base" hangingPunct="1">
        <a:spcBef>
          <a:spcPct val="0"/>
        </a:spcBef>
        <a:spcAft>
          <a:spcPct val="0"/>
        </a:spcAft>
        <a:defRPr sz="2400" b="1">
          <a:solidFill>
            <a:srgbClr val="3D68A4"/>
          </a:solidFill>
          <a:latin typeface="Arial" charset="0"/>
          <a:ea typeface="ＭＳ Ｐゴシック" pitchFamily="82" charset="-128"/>
        </a:defRPr>
      </a:lvl9pPr>
    </p:titleStyle>
    <p:bodyStyle>
      <a:lvl1pPr marL="342900" indent="-342900" algn="l" rtl="0" eaLnBrk="1" fontAlgn="base" hangingPunct="1">
        <a:spcBef>
          <a:spcPct val="20000"/>
        </a:spcBef>
        <a:spcAft>
          <a:spcPct val="0"/>
        </a:spcAft>
        <a:buChar char="•"/>
        <a:defRPr sz="20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3pPr>
      <a:lvl4pPr marL="15621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4pPr>
      <a:lvl5pPr marL="19812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5pPr>
      <a:lvl6pPr marL="2438400" indent="-228600" algn="l" rtl="0" eaLnBrk="1" fontAlgn="base" hangingPunct="1">
        <a:spcBef>
          <a:spcPct val="20000"/>
        </a:spcBef>
        <a:spcAft>
          <a:spcPct val="0"/>
        </a:spcAft>
        <a:buChar char="»"/>
        <a:defRPr>
          <a:solidFill>
            <a:schemeClr val="tx1"/>
          </a:solidFill>
          <a:latin typeface="+mn-lt"/>
          <a:ea typeface="+mn-ea"/>
        </a:defRPr>
      </a:lvl6pPr>
      <a:lvl7pPr marL="2895600" indent="-228600" algn="l" rtl="0" eaLnBrk="1" fontAlgn="base" hangingPunct="1">
        <a:spcBef>
          <a:spcPct val="20000"/>
        </a:spcBef>
        <a:spcAft>
          <a:spcPct val="0"/>
        </a:spcAft>
        <a:buChar char="»"/>
        <a:defRPr>
          <a:solidFill>
            <a:schemeClr val="tx1"/>
          </a:solidFill>
          <a:latin typeface="+mn-lt"/>
          <a:ea typeface="+mn-ea"/>
        </a:defRPr>
      </a:lvl7pPr>
      <a:lvl8pPr marL="3352800" indent="-228600" algn="l" rtl="0" eaLnBrk="1" fontAlgn="base" hangingPunct="1">
        <a:spcBef>
          <a:spcPct val="20000"/>
        </a:spcBef>
        <a:spcAft>
          <a:spcPct val="0"/>
        </a:spcAft>
        <a:buChar char="»"/>
        <a:defRPr>
          <a:solidFill>
            <a:schemeClr val="tx1"/>
          </a:solidFill>
          <a:latin typeface="+mn-lt"/>
          <a:ea typeface="+mn-ea"/>
        </a:defRPr>
      </a:lvl8pPr>
      <a:lvl9pPr marL="381000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15448" y="395288"/>
            <a:ext cx="1037206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dirty="0"/>
              <a:t>Klicka här för att ändra format</a:t>
            </a:r>
          </a:p>
        </p:txBody>
      </p:sp>
      <p:sp>
        <p:nvSpPr>
          <p:cNvPr id="1040" name="Rectangle 16"/>
          <p:cNvSpPr>
            <a:spLocks noGrp="1" noChangeArrowheads="1"/>
          </p:cNvSpPr>
          <p:nvPr>
            <p:ph type="body" idx="1"/>
          </p:nvPr>
        </p:nvSpPr>
        <p:spPr bwMode="auto">
          <a:xfrm>
            <a:off x="815448" y="1187450"/>
            <a:ext cx="10372065" cy="418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41" name="Text Box 17"/>
          <p:cNvSpPr txBox="1">
            <a:spLocks noChangeArrowheads="1"/>
          </p:cNvSpPr>
          <p:nvPr/>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sp>
        <p:nvSpPr>
          <p:cNvPr id="2" name="Platshållare för datum 1"/>
          <p:cNvSpPr>
            <a:spLocks noGrp="1"/>
          </p:cNvSpPr>
          <p:nvPr>
            <p:ph type="dt" sz="half" idx="2"/>
          </p:nvPr>
        </p:nvSpPr>
        <p:spPr>
          <a:xfrm>
            <a:off x="7696077" y="6167685"/>
            <a:ext cx="2744788"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fld id="{17AC723E-4369-4037-B60C-563B0953B087}" type="datetime1">
              <a:rPr lang="sv-SE" smtClean="0"/>
              <a:t>2022-10-13</a:t>
            </a:fld>
            <a:endParaRPr lang="sv-SE" dirty="0"/>
          </a:p>
        </p:txBody>
      </p:sp>
      <p:sp>
        <p:nvSpPr>
          <p:cNvPr id="3" name="Platshållare för sidfot 2"/>
          <p:cNvSpPr>
            <a:spLocks noGrp="1"/>
          </p:cNvSpPr>
          <p:nvPr>
            <p:ph type="ftr" sz="quarter" idx="3"/>
          </p:nvPr>
        </p:nvSpPr>
        <p:spPr>
          <a:xfrm>
            <a:off x="3579689" y="6167685"/>
            <a:ext cx="41163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4" name="Platshållare för bildnummer 3"/>
          <p:cNvSpPr>
            <a:spLocks noGrp="1"/>
          </p:cNvSpPr>
          <p:nvPr>
            <p:ph type="sldNum" sz="quarter" idx="4"/>
          </p:nvPr>
        </p:nvSpPr>
        <p:spPr>
          <a:xfrm>
            <a:off x="815448" y="6167685"/>
            <a:ext cx="274478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EA628A-04D0-4889-BC42-100381166862}" type="slidenum">
              <a:rPr lang="sv-SE" smtClean="0"/>
              <a:pPr/>
              <a:t>‹#›</a:t>
            </a:fld>
            <a:endParaRPr lang="sv-SE" dirty="0"/>
          </a:p>
        </p:txBody>
      </p:sp>
    </p:spTree>
    <p:extLst>
      <p:ext uri="{BB962C8B-B14F-4D97-AF65-F5344CB8AC3E}">
        <p14:creationId xmlns:p14="http://schemas.microsoft.com/office/powerpoint/2010/main" val="123284808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2400" b="1">
          <a:solidFill>
            <a:schemeClr val="accent5"/>
          </a:solidFill>
          <a:latin typeface="+mj-lt"/>
          <a:ea typeface="+mj-ea"/>
          <a:cs typeface="+mj-cs"/>
        </a:defRPr>
      </a:lvl1pPr>
      <a:lvl2pPr algn="l" rtl="0" eaLnBrk="1" fontAlgn="base" hangingPunct="1">
        <a:spcBef>
          <a:spcPct val="0"/>
        </a:spcBef>
        <a:spcAft>
          <a:spcPct val="0"/>
        </a:spcAft>
        <a:defRPr sz="2400" b="1">
          <a:solidFill>
            <a:srgbClr val="3D68A4"/>
          </a:solidFill>
          <a:latin typeface="Arial" charset="0"/>
          <a:ea typeface="ＭＳ Ｐゴシック" pitchFamily="82" charset="-128"/>
        </a:defRPr>
      </a:lvl2pPr>
      <a:lvl3pPr algn="l" rtl="0" eaLnBrk="1" fontAlgn="base" hangingPunct="1">
        <a:spcBef>
          <a:spcPct val="0"/>
        </a:spcBef>
        <a:spcAft>
          <a:spcPct val="0"/>
        </a:spcAft>
        <a:defRPr sz="2400" b="1">
          <a:solidFill>
            <a:srgbClr val="3D68A4"/>
          </a:solidFill>
          <a:latin typeface="Arial" charset="0"/>
          <a:ea typeface="ＭＳ Ｐゴシック" pitchFamily="82" charset="-128"/>
        </a:defRPr>
      </a:lvl3pPr>
      <a:lvl4pPr algn="l" rtl="0" eaLnBrk="1" fontAlgn="base" hangingPunct="1">
        <a:spcBef>
          <a:spcPct val="0"/>
        </a:spcBef>
        <a:spcAft>
          <a:spcPct val="0"/>
        </a:spcAft>
        <a:defRPr sz="2400" b="1">
          <a:solidFill>
            <a:srgbClr val="3D68A4"/>
          </a:solidFill>
          <a:latin typeface="Arial" charset="0"/>
          <a:ea typeface="ＭＳ Ｐゴシック" pitchFamily="82" charset="-128"/>
        </a:defRPr>
      </a:lvl4pPr>
      <a:lvl5pPr algn="l" rtl="0" eaLnBrk="1" fontAlgn="base" hangingPunct="1">
        <a:spcBef>
          <a:spcPct val="0"/>
        </a:spcBef>
        <a:spcAft>
          <a:spcPct val="0"/>
        </a:spcAft>
        <a:defRPr sz="2400" b="1">
          <a:solidFill>
            <a:srgbClr val="3D68A4"/>
          </a:solidFill>
          <a:latin typeface="Arial" charset="0"/>
          <a:ea typeface="ＭＳ Ｐゴシック" pitchFamily="82" charset="-128"/>
        </a:defRPr>
      </a:lvl5pPr>
      <a:lvl6pPr marL="457200" algn="l" rtl="0" eaLnBrk="1" fontAlgn="base" hangingPunct="1">
        <a:spcBef>
          <a:spcPct val="0"/>
        </a:spcBef>
        <a:spcAft>
          <a:spcPct val="0"/>
        </a:spcAft>
        <a:defRPr sz="2400" b="1">
          <a:solidFill>
            <a:srgbClr val="3D68A4"/>
          </a:solidFill>
          <a:latin typeface="Arial" charset="0"/>
          <a:ea typeface="ＭＳ Ｐゴシック" pitchFamily="82" charset="-128"/>
        </a:defRPr>
      </a:lvl6pPr>
      <a:lvl7pPr marL="914400" algn="l" rtl="0" eaLnBrk="1" fontAlgn="base" hangingPunct="1">
        <a:spcBef>
          <a:spcPct val="0"/>
        </a:spcBef>
        <a:spcAft>
          <a:spcPct val="0"/>
        </a:spcAft>
        <a:defRPr sz="2400" b="1">
          <a:solidFill>
            <a:srgbClr val="3D68A4"/>
          </a:solidFill>
          <a:latin typeface="Arial" charset="0"/>
          <a:ea typeface="ＭＳ Ｐゴシック" pitchFamily="82" charset="-128"/>
        </a:defRPr>
      </a:lvl7pPr>
      <a:lvl8pPr marL="1371600" algn="l" rtl="0" eaLnBrk="1" fontAlgn="base" hangingPunct="1">
        <a:spcBef>
          <a:spcPct val="0"/>
        </a:spcBef>
        <a:spcAft>
          <a:spcPct val="0"/>
        </a:spcAft>
        <a:defRPr sz="2400" b="1">
          <a:solidFill>
            <a:srgbClr val="3D68A4"/>
          </a:solidFill>
          <a:latin typeface="Arial" charset="0"/>
          <a:ea typeface="ＭＳ Ｐゴシック" pitchFamily="82" charset="-128"/>
        </a:defRPr>
      </a:lvl8pPr>
      <a:lvl9pPr marL="1828800" algn="l" rtl="0" eaLnBrk="1" fontAlgn="base" hangingPunct="1">
        <a:spcBef>
          <a:spcPct val="0"/>
        </a:spcBef>
        <a:spcAft>
          <a:spcPct val="0"/>
        </a:spcAft>
        <a:defRPr sz="2400" b="1">
          <a:solidFill>
            <a:srgbClr val="3D68A4"/>
          </a:solidFill>
          <a:latin typeface="Arial" charset="0"/>
          <a:ea typeface="ＭＳ Ｐゴシック" pitchFamily="82" charset="-128"/>
        </a:defRPr>
      </a:lvl9pPr>
    </p:titleStyle>
    <p:bodyStyle>
      <a:lvl1pPr marL="342900" indent="-342900" algn="l" rtl="0" eaLnBrk="1" fontAlgn="base" hangingPunct="1">
        <a:spcBef>
          <a:spcPct val="20000"/>
        </a:spcBef>
        <a:spcAft>
          <a:spcPct val="0"/>
        </a:spcAft>
        <a:buChar char="•"/>
        <a:defRPr sz="20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3pPr>
      <a:lvl4pPr marL="15621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4pPr>
      <a:lvl5pPr marL="19812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5pPr>
      <a:lvl6pPr marL="2438400" indent="-228600" algn="l" rtl="0" eaLnBrk="1" fontAlgn="base" hangingPunct="1">
        <a:spcBef>
          <a:spcPct val="20000"/>
        </a:spcBef>
        <a:spcAft>
          <a:spcPct val="0"/>
        </a:spcAft>
        <a:buChar char="»"/>
        <a:defRPr>
          <a:solidFill>
            <a:schemeClr val="tx1"/>
          </a:solidFill>
          <a:latin typeface="+mn-lt"/>
          <a:ea typeface="+mn-ea"/>
        </a:defRPr>
      </a:lvl6pPr>
      <a:lvl7pPr marL="2895600" indent="-228600" algn="l" rtl="0" eaLnBrk="1" fontAlgn="base" hangingPunct="1">
        <a:spcBef>
          <a:spcPct val="20000"/>
        </a:spcBef>
        <a:spcAft>
          <a:spcPct val="0"/>
        </a:spcAft>
        <a:buChar char="»"/>
        <a:defRPr>
          <a:solidFill>
            <a:schemeClr val="tx1"/>
          </a:solidFill>
          <a:latin typeface="+mn-lt"/>
          <a:ea typeface="+mn-ea"/>
        </a:defRPr>
      </a:lvl7pPr>
      <a:lvl8pPr marL="3352800" indent="-228600" algn="l" rtl="0" eaLnBrk="1" fontAlgn="base" hangingPunct="1">
        <a:spcBef>
          <a:spcPct val="20000"/>
        </a:spcBef>
        <a:spcAft>
          <a:spcPct val="0"/>
        </a:spcAft>
        <a:buChar char="»"/>
        <a:defRPr>
          <a:solidFill>
            <a:schemeClr val="tx1"/>
          </a:solidFill>
          <a:latin typeface="+mn-lt"/>
          <a:ea typeface="+mn-ea"/>
        </a:defRPr>
      </a:lvl8pPr>
      <a:lvl9pPr marL="381000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15448" y="395288"/>
            <a:ext cx="1037206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dirty="0"/>
              <a:t>Klicka här för att ändra format</a:t>
            </a:r>
          </a:p>
        </p:txBody>
      </p:sp>
      <p:sp>
        <p:nvSpPr>
          <p:cNvPr id="1040" name="Rectangle 16"/>
          <p:cNvSpPr>
            <a:spLocks noGrp="1" noChangeArrowheads="1"/>
          </p:cNvSpPr>
          <p:nvPr>
            <p:ph type="body" idx="1"/>
          </p:nvPr>
        </p:nvSpPr>
        <p:spPr bwMode="auto">
          <a:xfrm>
            <a:off x="815448" y="1187450"/>
            <a:ext cx="10372065" cy="418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41" name="Text Box 17"/>
          <p:cNvSpPr txBox="1">
            <a:spLocks noChangeArrowheads="1"/>
          </p:cNvSpPr>
          <p:nvPr/>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sp>
        <p:nvSpPr>
          <p:cNvPr id="2" name="Platshållare för datum 1"/>
          <p:cNvSpPr>
            <a:spLocks noGrp="1"/>
          </p:cNvSpPr>
          <p:nvPr>
            <p:ph type="dt" sz="half" idx="2"/>
          </p:nvPr>
        </p:nvSpPr>
        <p:spPr>
          <a:xfrm>
            <a:off x="7676624" y="6167685"/>
            <a:ext cx="274478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EDB06-B053-482B-A68E-6A1DB39AA4B0}" type="datetime1">
              <a:rPr lang="sv-SE" smtClean="0"/>
              <a:t>2022-10-13</a:t>
            </a:fld>
            <a:endParaRPr lang="sv-SE" dirty="0"/>
          </a:p>
        </p:txBody>
      </p:sp>
      <p:sp>
        <p:nvSpPr>
          <p:cNvPr id="3" name="Platshållare för sidfot 2"/>
          <p:cNvSpPr>
            <a:spLocks noGrp="1"/>
          </p:cNvSpPr>
          <p:nvPr>
            <p:ph type="ftr" sz="quarter" idx="3"/>
          </p:nvPr>
        </p:nvSpPr>
        <p:spPr>
          <a:xfrm>
            <a:off x="3560236" y="6167685"/>
            <a:ext cx="41163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4" name="Platshållare för bildnummer 3"/>
          <p:cNvSpPr>
            <a:spLocks noGrp="1"/>
          </p:cNvSpPr>
          <p:nvPr>
            <p:ph type="sldNum" sz="quarter" idx="4"/>
          </p:nvPr>
        </p:nvSpPr>
        <p:spPr>
          <a:xfrm>
            <a:off x="815448" y="6167685"/>
            <a:ext cx="274478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501A6-61FD-4403-9854-646065363FAA}" type="slidenum">
              <a:rPr lang="sv-SE" smtClean="0"/>
              <a:pPr/>
              <a:t>‹#›</a:t>
            </a:fld>
            <a:endParaRPr lang="sv-SE" dirty="0"/>
          </a:p>
        </p:txBody>
      </p:sp>
    </p:spTree>
    <p:extLst>
      <p:ext uri="{BB962C8B-B14F-4D97-AF65-F5344CB8AC3E}">
        <p14:creationId xmlns:p14="http://schemas.microsoft.com/office/powerpoint/2010/main" val="201555608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2400" b="1">
          <a:solidFill>
            <a:schemeClr val="accent6"/>
          </a:solidFill>
          <a:latin typeface="+mj-lt"/>
          <a:ea typeface="+mj-ea"/>
          <a:cs typeface="+mj-cs"/>
        </a:defRPr>
      </a:lvl1pPr>
      <a:lvl2pPr algn="l" rtl="0" eaLnBrk="1" fontAlgn="base" hangingPunct="1">
        <a:spcBef>
          <a:spcPct val="0"/>
        </a:spcBef>
        <a:spcAft>
          <a:spcPct val="0"/>
        </a:spcAft>
        <a:defRPr sz="2400" b="1">
          <a:solidFill>
            <a:srgbClr val="3D68A4"/>
          </a:solidFill>
          <a:latin typeface="Arial" charset="0"/>
          <a:ea typeface="ＭＳ Ｐゴシック" pitchFamily="82" charset="-128"/>
        </a:defRPr>
      </a:lvl2pPr>
      <a:lvl3pPr algn="l" rtl="0" eaLnBrk="1" fontAlgn="base" hangingPunct="1">
        <a:spcBef>
          <a:spcPct val="0"/>
        </a:spcBef>
        <a:spcAft>
          <a:spcPct val="0"/>
        </a:spcAft>
        <a:defRPr sz="2400" b="1">
          <a:solidFill>
            <a:srgbClr val="3D68A4"/>
          </a:solidFill>
          <a:latin typeface="Arial" charset="0"/>
          <a:ea typeface="ＭＳ Ｐゴシック" pitchFamily="82" charset="-128"/>
        </a:defRPr>
      </a:lvl3pPr>
      <a:lvl4pPr algn="l" rtl="0" eaLnBrk="1" fontAlgn="base" hangingPunct="1">
        <a:spcBef>
          <a:spcPct val="0"/>
        </a:spcBef>
        <a:spcAft>
          <a:spcPct val="0"/>
        </a:spcAft>
        <a:defRPr sz="2400" b="1">
          <a:solidFill>
            <a:srgbClr val="3D68A4"/>
          </a:solidFill>
          <a:latin typeface="Arial" charset="0"/>
          <a:ea typeface="ＭＳ Ｐゴシック" pitchFamily="82" charset="-128"/>
        </a:defRPr>
      </a:lvl4pPr>
      <a:lvl5pPr algn="l" rtl="0" eaLnBrk="1" fontAlgn="base" hangingPunct="1">
        <a:spcBef>
          <a:spcPct val="0"/>
        </a:spcBef>
        <a:spcAft>
          <a:spcPct val="0"/>
        </a:spcAft>
        <a:defRPr sz="2400" b="1">
          <a:solidFill>
            <a:srgbClr val="3D68A4"/>
          </a:solidFill>
          <a:latin typeface="Arial" charset="0"/>
          <a:ea typeface="ＭＳ Ｐゴシック" pitchFamily="82" charset="-128"/>
        </a:defRPr>
      </a:lvl5pPr>
      <a:lvl6pPr marL="457200" algn="l" rtl="0" eaLnBrk="1" fontAlgn="base" hangingPunct="1">
        <a:spcBef>
          <a:spcPct val="0"/>
        </a:spcBef>
        <a:spcAft>
          <a:spcPct val="0"/>
        </a:spcAft>
        <a:defRPr sz="2400" b="1">
          <a:solidFill>
            <a:srgbClr val="3D68A4"/>
          </a:solidFill>
          <a:latin typeface="Arial" charset="0"/>
          <a:ea typeface="ＭＳ Ｐゴシック" pitchFamily="82" charset="-128"/>
        </a:defRPr>
      </a:lvl6pPr>
      <a:lvl7pPr marL="914400" algn="l" rtl="0" eaLnBrk="1" fontAlgn="base" hangingPunct="1">
        <a:spcBef>
          <a:spcPct val="0"/>
        </a:spcBef>
        <a:spcAft>
          <a:spcPct val="0"/>
        </a:spcAft>
        <a:defRPr sz="2400" b="1">
          <a:solidFill>
            <a:srgbClr val="3D68A4"/>
          </a:solidFill>
          <a:latin typeface="Arial" charset="0"/>
          <a:ea typeface="ＭＳ Ｐゴシック" pitchFamily="82" charset="-128"/>
        </a:defRPr>
      </a:lvl7pPr>
      <a:lvl8pPr marL="1371600" algn="l" rtl="0" eaLnBrk="1" fontAlgn="base" hangingPunct="1">
        <a:spcBef>
          <a:spcPct val="0"/>
        </a:spcBef>
        <a:spcAft>
          <a:spcPct val="0"/>
        </a:spcAft>
        <a:defRPr sz="2400" b="1">
          <a:solidFill>
            <a:srgbClr val="3D68A4"/>
          </a:solidFill>
          <a:latin typeface="Arial" charset="0"/>
          <a:ea typeface="ＭＳ Ｐゴシック" pitchFamily="82" charset="-128"/>
        </a:defRPr>
      </a:lvl8pPr>
      <a:lvl9pPr marL="1828800" algn="l" rtl="0" eaLnBrk="1" fontAlgn="base" hangingPunct="1">
        <a:spcBef>
          <a:spcPct val="0"/>
        </a:spcBef>
        <a:spcAft>
          <a:spcPct val="0"/>
        </a:spcAft>
        <a:defRPr sz="2400" b="1">
          <a:solidFill>
            <a:srgbClr val="3D68A4"/>
          </a:solidFill>
          <a:latin typeface="Arial" charset="0"/>
          <a:ea typeface="ＭＳ Ｐゴシック" pitchFamily="82" charset="-128"/>
        </a:defRPr>
      </a:lvl9pPr>
    </p:titleStyle>
    <p:bodyStyle>
      <a:lvl1pPr marL="342900" indent="-342900" algn="l" rtl="0" eaLnBrk="1" fontAlgn="base" hangingPunct="1">
        <a:spcBef>
          <a:spcPct val="20000"/>
        </a:spcBef>
        <a:spcAft>
          <a:spcPct val="0"/>
        </a:spcAft>
        <a:buChar char="•"/>
        <a:defRPr sz="20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3pPr>
      <a:lvl4pPr marL="15621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4pPr>
      <a:lvl5pPr marL="19812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5pPr>
      <a:lvl6pPr marL="2438400" indent="-228600" algn="l" rtl="0" eaLnBrk="1" fontAlgn="base" hangingPunct="1">
        <a:spcBef>
          <a:spcPct val="20000"/>
        </a:spcBef>
        <a:spcAft>
          <a:spcPct val="0"/>
        </a:spcAft>
        <a:buChar char="»"/>
        <a:defRPr>
          <a:solidFill>
            <a:schemeClr val="tx1"/>
          </a:solidFill>
          <a:latin typeface="+mn-lt"/>
          <a:ea typeface="+mn-ea"/>
        </a:defRPr>
      </a:lvl6pPr>
      <a:lvl7pPr marL="2895600" indent="-228600" algn="l" rtl="0" eaLnBrk="1" fontAlgn="base" hangingPunct="1">
        <a:spcBef>
          <a:spcPct val="20000"/>
        </a:spcBef>
        <a:spcAft>
          <a:spcPct val="0"/>
        </a:spcAft>
        <a:buChar char="»"/>
        <a:defRPr>
          <a:solidFill>
            <a:schemeClr val="tx1"/>
          </a:solidFill>
          <a:latin typeface="+mn-lt"/>
          <a:ea typeface="+mn-ea"/>
        </a:defRPr>
      </a:lvl7pPr>
      <a:lvl8pPr marL="3352800" indent="-228600" algn="l" rtl="0" eaLnBrk="1" fontAlgn="base" hangingPunct="1">
        <a:spcBef>
          <a:spcPct val="20000"/>
        </a:spcBef>
        <a:spcAft>
          <a:spcPct val="0"/>
        </a:spcAft>
        <a:buChar char="»"/>
        <a:defRPr>
          <a:solidFill>
            <a:schemeClr val="tx1"/>
          </a:solidFill>
          <a:latin typeface="+mn-lt"/>
          <a:ea typeface="+mn-ea"/>
        </a:defRPr>
      </a:lvl8pPr>
      <a:lvl9pPr marL="381000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15448" y="395288"/>
            <a:ext cx="1037206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dirty="0"/>
              <a:t>Klicka här för att ändra format</a:t>
            </a:r>
          </a:p>
        </p:txBody>
      </p:sp>
      <p:sp>
        <p:nvSpPr>
          <p:cNvPr id="1040" name="Rectangle 16"/>
          <p:cNvSpPr>
            <a:spLocks noGrp="1" noChangeArrowheads="1"/>
          </p:cNvSpPr>
          <p:nvPr>
            <p:ph type="body" idx="1"/>
          </p:nvPr>
        </p:nvSpPr>
        <p:spPr bwMode="auto">
          <a:xfrm>
            <a:off x="815448" y="1187450"/>
            <a:ext cx="10372065" cy="418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41" name="Text Box 17"/>
          <p:cNvSpPr txBox="1">
            <a:spLocks noChangeArrowheads="1"/>
          </p:cNvSpPr>
          <p:nvPr/>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1" hangingPunct="1">
              <a:spcBef>
                <a:spcPct val="20000"/>
              </a:spcBef>
            </a:pPr>
            <a:endParaRPr lang="en-GB" sz="1300" dirty="0">
              <a:solidFill>
                <a:srgbClr val="E8E8E8"/>
              </a:solidFill>
            </a:endParaRPr>
          </a:p>
        </p:txBody>
      </p:sp>
      <p:sp>
        <p:nvSpPr>
          <p:cNvPr id="2" name="Platshållare för datum 1"/>
          <p:cNvSpPr>
            <a:spLocks noGrp="1"/>
          </p:cNvSpPr>
          <p:nvPr>
            <p:ph type="dt" sz="half" idx="2"/>
          </p:nvPr>
        </p:nvSpPr>
        <p:spPr>
          <a:xfrm>
            <a:off x="7696077" y="6167685"/>
            <a:ext cx="274478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D5D76-0BA4-44A3-9DBE-99C9F46AFE9E}" type="datetime1">
              <a:rPr lang="sv-SE" smtClean="0"/>
              <a:t>2022-10-13</a:t>
            </a:fld>
            <a:endParaRPr lang="sv-SE" dirty="0"/>
          </a:p>
        </p:txBody>
      </p:sp>
      <p:sp>
        <p:nvSpPr>
          <p:cNvPr id="3" name="Platshållare för sidfot 2"/>
          <p:cNvSpPr>
            <a:spLocks noGrp="1"/>
          </p:cNvSpPr>
          <p:nvPr>
            <p:ph type="ftr" sz="quarter" idx="3"/>
          </p:nvPr>
        </p:nvSpPr>
        <p:spPr>
          <a:xfrm>
            <a:off x="3579689" y="6167685"/>
            <a:ext cx="41163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4" name="Platshållare för bildnummer 3"/>
          <p:cNvSpPr>
            <a:spLocks noGrp="1"/>
          </p:cNvSpPr>
          <p:nvPr>
            <p:ph type="sldNum" sz="quarter" idx="4"/>
          </p:nvPr>
        </p:nvSpPr>
        <p:spPr>
          <a:xfrm>
            <a:off x="815448" y="6167685"/>
            <a:ext cx="274478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B1C19-2C4B-4D54-A823-4B21FE0E1A31}" type="slidenum">
              <a:rPr lang="sv-SE" smtClean="0"/>
              <a:pPr/>
              <a:t>‹#›</a:t>
            </a:fld>
            <a:endParaRPr lang="sv-SE" dirty="0"/>
          </a:p>
        </p:txBody>
      </p:sp>
    </p:spTree>
    <p:extLst>
      <p:ext uri="{BB962C8B-B14F-4D97-AF65-F5344CB8AC3E}">
        <p14:creationId xmlns:p14="http://schemas.microsoft.com/office/powerpoint/2010/main" val="76914611"/>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2400" b="1">
          <a:solidFill>
            <a:schemeClr val="accent2"/>
          </a:solidFill>
          <a:latin typeface="+mj-lt"/>
          <a:ea typeface="+mj-ea"/>
          <a:cs typeface="+mj-cs"/>
        </a:defRPr>
      </a:lvl1pPr>
      <a:lvl2pPr algn="l" rtl="0" eaLnBrk="1" fontAlgn="base" hangingPunct="1">
        <a:spcBef>
          <a:spcPct val="0"/>
        </a:spcBef>
        <a:spcAft>
          <a:spcPct val="0"/>
        </a:spcAft>
        <a:defRPr sz="2400" b="1">
          <a:solidFill>
            <a:srgbClr val="3D68A4"/>
          </a:solidFill>
          <a:latin typeface="Arial" charset="0"/>
          <a:ea typeface="ＭＳ Ｐゴシック" pitchFamily="82" charset="-128"/>
        </a:defRPr>
      </a:lvl2pPr>
      <a:lvl3pPr algn="l" rtl="0" eaLnBrk="1" fontAlgn="base" hangingPunct="1">
        <a:spcBef>
          <a:spcPct val="0"/>
        </a:spcBef>
        <a:spcAft>
          <a:spcPct val="0"/>
        </a:spcAft>
        <a:defRPr sz="2400" b="1">
          <a:solidFill>
            <a:srgbClr val="3D68A4"/>
          </a:solidFill>
          <a:latin typeface="Arial" charset="0"/>
          <a:ea typeface="ＭＳ Ｐゴシック" pitchFamily="82" charset="-128"/>
        </a:defRPr>
      </a:lvl3pPr>
      <a:lvl4pPr algn="l" rtl="0" eaLnBrk="1" fontAlgn="base" hangingPunct="1">
        <a:spcBef>
          <a:spcPct val="0"/>
        </a:spcBef>
        <a:spcAft>
          <a:spcPct val="0"/>
        </a:spcAft>
        <a:defRPr sz="2400" b="1">
          <a:solidFill>
            <a:srgbClr val="3D68A4"/>
          </a:solidFill>
          <a:latin typeface="Arial" charset="0"/>
          <a:ea typeface="ＭＳ Ｐゴシック" pitchFamily="82" charset="-128"/>
        </a:defRPr>
      </a:lvl4pPr>
      <a:lvl5pPr algn="l" rtl="0" eaLnBrk="1" fontAlgn="base" hangingPunct="1">
        <a:spcBef>
          <a:spcPct val="0"/>
        </a:spcBef>
        <a:spcAft>
          <a:spcPct val="0"/>
        </a:spcAft>
        <a:defRPr sz="2400" b="1">
          <a:solidFill>
            <a:srgbClr val="3D68A4"/>
          </a:solidFill>
          <a:latin typeface="Arial" charset="0"/>
          <a:ea typeface="ＭＳ Ｐゴシック" pitchFamily="82" charset="-128"/>
        </a:defRPr>
      </a:lvl5pPr>
      <a:lvl6pPr marL="457200" algn="l" rtl="0" eaLnBrk="1" fontAlgn="base" hangingPunct="1">
        <a:spcBef>
          <a:spcPct val="0"/>
        </a:spcBef>
        <a:spcAft>
          <a:spcPct val="0"/>
        </a:spcAft>
        <a:defRPr sz="2400" b="1">
          <a:solidFill>
            <a:srgbClr val="3D68A4"/>
          </a:solidFill>
          <a:latin typeface="Arial" charset="0"/>
          <a:ea typeface="ＭＳ Ｐゴシック" pitchFamily="82" charset="-128"/>
        </a:defRPr>
      </a:lvl6pPr>
      <a:lvl7pPr marL="914400" algn="l" rtl="0" eaLnBrk="1" fontAlgn="base" hangingPunct="1">
        <a:spcBef>
          <a:spcPct val="0"/>
        </a:spcBef>
        <a:spcAft>
          <a:spcPct val="0"/>
        </a:spcAft>
        <a:defRPr sz="2400" b="1">
          <a:solidFill>
            <a:srgbClr val="3D68A4"/>
          </a:solidFill>
          <a:latin typeface="Arial" charset="0"/>
          <a:ea typeface="ＭＳ Ｐゴシック" pitchFamily="82" charset="-128"/>
        </a:defRPr>
      </a:lvl7pPr>
      <a:lvl8pPr marL="1371600" algn="l" rtl="0" eaLnBrk="1" fontAlgn="base" hangingPunct="1">
        <a:spcBef>
          <a:spcPct val="0"/>
        </a:spcBef>
        <a:spcAft>
          <a:spcPct val="0"/>
        </a:spcAft>
        <a:defRPr sz="2400" b="1">
          <a:solidFill>
            <a:srgbClr val="3D68A4"/>
          </a:solidFill>
          <a:latin typeface="Arial" charset="0"/>
          <a:ea typeface="ＭＳ Ｐゴシック" pitchFamily="82" charset="-128"/>
        </a:defRPr>
      </a:lvl8pPr>
      <a:lvl9pPr marL="1828800" algn="l" rtl="0" eaLnBrk="1" fontAlgn="base" hangingPunct="1">
        <a:spcBef>
          <a:spcPct val="0"/>
        </a:spcBef>
        <a:spcAft>
          <a:spcPct val="0"/>
        </a:spcAft>
        <a:defRPr sz="2400" b="1">
          <a:solidFill>
            <a:srgbClr val="3D68A4"/>
          </a:solidFill>
          <a:latin typeface="Arial" charset="0"/>
          <a:ea typeface="ＭＳ Ｐゴシック" pitchFamily="82" charset="-128"/>
        </a:defRPr>
      </a:lvl9pPr>
    </p:titleStyle>
    <p:bodyStyle>
      <a:lvl1pPr marL="342900" indent="-342900" algn="l" rtl="0" eaLnBrk="1" fontAlgn="base" hangingPunct="1">
        <a:spcBef>
          <a:spcPct val="20000"/>
        </a:spcBef>
        <a:spcAft>
          <a:spcPct val="0"/>
        </a:spcAft>
        <a:buChar char="•"/>
        <a:defRPr sz="20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3pPr>
      <a:lvl4pPr marL="15621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4pPr>
      <a:lvl5pPr marL="19812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5pPr>
      <a:lvl6pPr marL="2438400" indent="-228600" algn="l" rtl="0" eaLnBrk="1" fontAlgn="base" hangingPunct="1">
        <a:spcBef>
          <a:spcPct val="20000"/>
        </a:spcBef>
        <a:spcAft>
          <a:spcPct val="0"/>
        </a:spcAft>
        <a:buChar char="»"/>
        <a:defRPr>
          <a:solidFill>
            <a:schemeClr val="tx1"/>
          </a:solidFill>
          <a:latin typeface="+mn-lt"/>
          <a:ea typeface="+mn-ea"/>
        </a:defRPr>
      </a:lvl6pPr>
      <a:lvl7pPr marL="2895600" indent="-228600" algn="l" rtl="0" eaLnBrk="1" fontAlgn="base" hangingPunct="1">
        <a:spcBef>
          <a:spcPct val="20000"/>
        </a:spcBef>
        <a:spcAft>
          <a:spcPct val="0"/>
        </a:spcAft>
        <a:buChar char="»"/>
        <a:defRPr>
          <a:solidFill>
            <a:schemeClr val="tx1"/>
          </a:solidFill>
          <a:latin typeface="+mn-lt"/>
          <a:ea typeface="+mn-ea"/>
        </a:defRPr>
      </a:lvl7pPr>
      <a:lvl8pPr marL="3352800" indent="-228600" algn="l" rtl="0" eaLnBrk="1" fontAlgn="base" hangingPunct="1">
        <a:spcBef>
          <a:spcPct val="20000"/>
        </a:spcBef>
        <a:spcAft>
          <a:spcPct val="0"/>
        </a:spcAft>
        <a:buChar char="»"/>
        <a:defRPr>
          <a:solidFill>
            <a:schemeClr val="tx1"/>
          </a:solidFill>
          <a:latin typeface="+mn-lt"/>
          <a:ea typeface="+mn-ea"/>
        </a:defRPr>
      </a:lvl8pPr>
      <a:lvl9pPr marL="381000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15448" y="395288"/>
            <a:ext cx="1037206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dirty="0"/>
              <a:t>Klicka här för att ändra format</a:t>
            </a:r>
          </a:p>
        </p:txBody>
      </p:sp>
      <p:sp>
        <p:nvSpPr>
          <p:cNvPr id="1040" name="Rectangle 16"/>
          <p:cNvSpPr>
            <a:spLocks noGrp="1" noChangeArrowheads="1"/>
          </p:cNvSpPr>
          <p:nvPr>
            <p:ph type="body" idx="1"/>
          </p:nvPr>
        </p:nvSpPr>
        <p:spPr bwMode="auto">
          <a:xfrm>
            <a:off x="815448" y="1187450"/>
            <a:ext cx="10372065" cy="418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41" name="Text Box 17"/>
          <p:cNvSpPr txBox="1">
            <a:spLocks noChangeArrowheads="1"/>
          </p:cNvSpPr>
          <p:nvPr/>
        </p:nvSpPr>
        <p:spPr bwMode="auto">
          <a:xfrm>
            <a:off x="816531" y="5986800"/>
            <a:ext cx="3988278"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GB" sz="1300" b="0" i="0" u="none" strike="noStrike" kern="1200" cap="none" spc="0" normalizeH="0" baseline="0" noProof="0" dirty="0">
              <a:ln>
                <a:noFill/>
              </a:ln>
              <a:solidFill>
                <a:srgbClr val="E8E8E8"/>
              </a:solidFill>
              <a:effectLst/>
              <a:uLnTx/>
              <a:uFillTx/>
              <a:latin typeface="Arial" charset="0"/>
              <a:ea typeface="ＭＳ Ｐゴシック" pitchFamily="82" charset="-128"/>
              <a:cs typeface="+mn-cs"/>
            </a:endParaRPr>
          </a:p>
        </p:txBody>
      </p:sp>
      <p:sp>
        <p:nvSpPr>
          <p:cNvPr id="2" name="Platshållare för datum 1"/>
          <p:cNvSpPr>
            <a:spLocks noGrp="1"/>
          </p:cNvSpPr>
          <p:nvPr>
            <p:ph type="dt" sz="half" idx="2"/>
          </p:nvPr>
        </p:nvSpPr>
        <p:spPr>
          <a:xfrm>
            <a:off x="7676624" y="6167685"/>
            <a:ext cx="274478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7950C-8C81-458B-B61D-4CB7D773A576}" type="datetime1">
              <a:rPr lang="sv-SE" smtClean="0"/>
              <a:t>2022-10-13</a:t>
            </a:fld>
            <a:endParaRPr lang="sv-SE" dirty="0"/>
          </a:p>
        </p:txBody>
      </p:sp>
      <p:sp>
        <p:nvSpPr>
          <p:cNvPr id="3" name="Platshållare för sidfot 2"/>
          <p:cNvSpPr>
            <a:spLocks noGrp="1"/>
          </p:cNvSpPr>
          <p:nvPr>
            <p:ph type="ftr" sz="quarter" idx="3"/>
          </p:nvPr>
        </p:nvSpPr>
        <p:spPr>
          <a:xfrm>
            <a:off x="3560236" y="6167685"/>
            <a:ext cx="41163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4" name="Platshållare för bildnummer 3"/>
          <p:cNvSpPr>
            <a:spLocks noGrp="1"/>
          </p:cNvSpPr>
          <p:nvPr>
            <p:ph type="sldNum" sz="quarter" idx="4"/>
          </p:nvPr>
        </p:nvSpPr>
        <p:spPr>
          <a:xfrm>
            <a:off x="815448" y="6167685"/>
            <a:ext cx="274478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866AA-D4E7-43A7-8F99-265F412AB39B}" type="slidenum">
              <a:rPr lang="sv-SE" smtClean="0"/>
              <a:pPr/>
              <a:t>‹#›</a:t>
            </a:fld>
            <a:endParaRPr lang="sv-SE" dirty="0"/>
          </a:p>
        </p:txBody>
      </p:sp>
    </p:spTree>
    <p:extLst>
      <p:ext uri="{BB962C8B-B14F-4D97-AF65-F5344CB8AC3E}">
        <p14:creationId xmlns:p14="http://schemas.microsoft.com/office/powerpoint/2010/main" val="3317018313"/>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2400" b="1">
          <a:solidFill>
            <a:schemeClr val="tx1"/>
          </a:solidFill>
          <a:latin typeface="+mj-lt"/>
          <a:ea typeface="+mj-ea"/>
          <a:cs typeface="+mj-cs"/>
        </a:defRPr>
      </a:lvl1pPr>
      <a:lvl2pPr algn="l" rtl="0" eaLnBrk="1" fontAlgn="base" hangingPunct="1">
        <a:spcBef>
          <a:spcPct val="0"/>
        </a:spcBef>
        <a:spcAft>
          <a:spcPct val="0"/>
        </a:spcAft>
        <a:defRPr sz="2400" b="1">
          <a:solidFill>
            <a:srgbClr val="3D68A4"/>
          </a:solidFill>
          <a:latin typeface="Arial" charset="0"/>
          <a:ea typeface="ＭＳ Ｐゴシック" pitchFamily="82" charset="-128"/>
        </a:defRPr>
      </a:lvl2pPr>
      <a:lvl3pPr algn="l" rtl="0" eaLnBrk="1" fontAlgn="base" hangingPunct="1">
        <a:spcBef>
          <a:spcPct val="0"/>
        </a:spcBef>
        <a:spcAft>
          <a:spcPct val="0"/>
        </a:spcAft>
        <a:defRPr sz="2400" b="1">
          <a:solidFill>
            <a:srgbClr val="3D68A4"/>
          </a:solidFill>
          <a:latin typeface="Arial" charset="0"/>
          <a:ea typeface="ＭＳ Ｐゴシック" pitchFamily="82" charset="-128"/>
        </a:defRPr>
      </a:lvl3pPr>
      <a:lvl4pPr algn="l" rtl="0" eaLnBrk="1" fontAlgn="base" hangingPunct="1">
        <a:spcBef>
          <a:spcPct val="0"/>
        </a:spcBef>
        <a:spcAft>
          <a:spcPct val="0"/>
        </a:spcAft>
        <a:defRPr sz="2400" b="1">
          <a:solidFill>
            <a:srgbClr val="3D68A4"/>
          </a:solidFill>
          <a:latin typeface="Arial" charset="0"/>
          <a:ea typeface="ＭＳ Ｐゴシック" pitchFamily="82" charset="-128"/>
        </a:defRPr>
      </a:lvl4pPr>
      <a:lvl5pPr algn="l" rtl="0" eaLnBrk="1" fontAlgn="base" hangingPunct="1">
        <a:spcBef>
          <a:spcPct val="0"/>
        </a:spcBef>
        <a:spcAft>
          <a:spcPct val="0"/>
        </a:spcAft>
        <a:defRPr sz="2400" b="1">
          <a:solidFill>
            <a:srgbClr val="3D68A4"/>
          </a:solidFill>
          <a:latin typeface="Arial" charset="0"/>
          <a:ea typeface="ＭＳ Ｐゴシック" pitchFamily="82" charset="-128"/>
        </a:defRPr>
      </a:lvl5pPr>
      <a:lvl6pPr marL="457200" algn="l" rtl="0" eaLnBrk="1" fontAlgn="base" hangingPunct="1">
        <a:spcBef>
          <a:spcPct val="0"/>
        </a:spcBef>
        <a:spcAft>
          <a:spcPct val="0"/>
        </a:spcAft>
        <a:defRPr sz="2400" b="1">
          <a:solidFill>
            <a:srgbClr val="3D68A4"/>
          </a:solidFill>
          <a:latin typeface="Arial" charset="0"/>
          <a:ea typeface="ＭＳ Ｐゴシック" pitchFamily="82" charset="-128"/>
        </a:defRPr>
      </a:lvl6pPr>
      <a:lvl7pPr marL="914400" algn="l" rtl="0" eaLnBrk="1" fontAlgn="base" hangingPunct="1">
        <a:spcBef>
          <a:spcPct val="0"/>
        </a:spcBef>
        <a:spcAft>
          <a:spcPct val="0"/>
        </a:spcAft>
        <a:defRPr sz="2400" b="1">
          <a:solidFill>
            <a:srgbClr val="3D68A4"/>
          </a:solidFill>
          <a:latin typeface="Arial" charset="0"/>
          <a:ea typeface="ＭＳ Ｐゴシック" pitchFamily="82" charset="-128"/>
        </a:defRPr>
      </a:lvl7pPr>
      <a:lvl8pPr marL="1371600" algn="l" rtl="0" eaLnBrk="1" fontAlgn="base" hangingPunct="1">
        <a:spcBef>
          <a:spcPct val="0"/>
        </a:spcBef>
        <a:spcAft>
          <a:spcPct val="0"/>
        </a:spcAft>
        <a:defRPr sz="2400" b="1">
          <a:solidFill>
            <a:srgbClr val="3D68A4"/>
          </a:solidFill>
          <a:latin typeface="Arial" charset="0"/>
          <a:ea typeface="ＭＳ Ｐゴシック" pitchFamily="82" charset="-128"/>
        </a:defRPr>
      </a:lvl8pPr>
      <a:lvl9pPr marL="1828800" algn="l" rtl="0" eaLnBrk="1" fontAlgn="base" hangingPunct="1">
        <a:spcBef>
          <a:spcPct val="0"/>
        </a:spcBef>
        <a:spcAft>
          <a:spcPct val="0"/>
        </a:spcAft>
        <a:defRPr sz="2400" b="1">
          <a:solidFill>
            <a:srgbClr val="3D68A4"/>
          </a:solidFill>
          <a:latin typeface="Arial" charset="0"/>
          <a:ea typeface="ＭＳ Ｐゴシック" pitchFamily="82" charset="-128"/>
        </a:defRPr>
      </a:lvl9pPr>
    </p:titleStyle>
    <p:bodyStyle>
      <a:lvl1pPr marL="342900" indent="-342900" algn="l" rtl="0" eaLnBrk="1" fontAlgn="base" hangingPunct="1">
        <a:spcBef>
          <a:spcPct val="20000"/>
        </a:spcBef>
        <a:spcAft>
          <a:spcPct val="0"/>
        </a:spcAft>
        <a:buChar char="•"/>
        <a:defRPr sz="20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3pPr>
      <a:lvl4pPr marL="15621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4pPr>
      <a:lvl5pPr marL="1981200" indent="-228600" algn="l" rtl="0" eaLnBrk="1" fontAlgn="base" hangingPunct="1">
        <a:spcBef>
          <a:spcPct val="20000"/>
        </a:spcBef>
        <a:spcAft>
          <a:spcPct val="0"/>
        </a:spcAft>
        <a:buChar char="»"/>
        <a:defRPr>
          <a:solidFill>
            <a:schemeClr val="tx1"/>
          </a:solidFill>
          <a:latin typeface="Arial" pitchFamily="34" charset="0"/>
          <a:ea typeface="+mn-ea"/>
          <a:cs typeface="Arial" pitchFamily="34" charset="0"/>
        </a:defRPr>
      </a:lvl5pPr>
      <a:lvl6pPr marL="2438400" indent="-228600" algn="l" rtl="0" eaLnBrk="1" fontAlgn="base" hangingPunct="1">
        <a:spcBef>
          <a:spcPct val="20000"/>
        </a:spcBef>
        <a:spcAft>
          <a:spcPct val="0"/>
        </a:spcAft>
        <a:buChar char="»"/>
        <a:defRPr>
          <a:solidFill>
            <a:schemeClr val="tx1"/>
          </a:solidFill>
          <a:latin typeface="+mn-lt"/>
          <a:ea typeface="+mn-ea"/>
        </a:defRPr>
      </a:lvl6pPr>
      <a:lvl7pPr marL="2895600" indent="-228600" algn="l" rtl="0" eaLnBrk="1" fontAlgn="base" hangingPunct="1">
        <a:spcBef>
          <a:spcPct val="20000"/>
        </a:spcBef>
        <a:spcAft>
          <a:spcPct val="0"/>
        </a:spcAft>
        <a:buChar char="»"/>
        <a:defRPr>
          <a:solidFill>
            <a:schemeClr val="tx1"/>
          </a:solidFill>
          <a:latin typeface="+mn-lt"/>
          <a:ea typeface="+mn-ea"/>
        </a:defRPr>
      </a:lvl7pPr>
      <a:lvl8pPr marL="3352800" indent="-228600" algn="l" rtl="0" eaLnBrk="1" fontAlgn="base" hangingPunct="1">
        <a:spcBef>
          <a:spcPct val="20000"/>
        </a:spcBef>
        <a:spcAft>
          <a:spcPct val="0"/>
        </a:spcAft>
        <a:buChar char="»"/>
        <a:defRPr>
          <a:solidFill>
            <a:schemeClr val="tx1"/>
          </a:solidFill>
          <a:latin typeface="+mn-lt"/>
          <a:ea typeface="+mn-ea"/>
        </a:defRPr>
      </a:lvl8pPr>
      <a:lvl9pPr marL="381000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link.webropolsurveys.com/S/6F2225EBD51C024C"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kammarkollegiet.se/vara-tjanster/statsbidrag/statsbidrag-till-kommuner/rekvirera-statsbidrag-till-kommuner/statsbidrag-till-kommuner-for-aldreomsorg---teknik-kvalitet-och-effektivitet-med-den-aldre-i-fokus" TargetMode="External"/><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statsbidrag.socialstyrelsen.se/kommuner/motverka-ensamhet-bland-aldre-och-okad-kvalitet-i-varden-och-omsorgen-om-personer-med-demenssjukdom/" TargetMode="External"/><Relationship Id="rId2" Type="http://schemas.openxmlformats.org/officeDocument/2006/relationships/hyperlink" Target="https://www.kammarkollegiet.se/vara-tjanster/statsbidrag/statsbidrag-till-kommuner/rekvirera-statsbidrag-till-kommuner/statsbidrag-till-kommuner-for-aldreomsorg---teknik-kvalitet-och-effektivitet-med-den-aldre-i-fokus" TargetMode="External"/><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statsbidrag.socialstyrelsen.se/kommuner/satsningen-aldreomsorgslyft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tsbidrag.socialstyrelsen.se/kommuner/sakerstalla-en-god-vard-och-omsorg-av-aldre-personer/" TargetMode="External"/><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mailto:christine.tell@sollentuna.se" TargetMode="External"/><Relationship Id="rId2" Type="http://schemas.openxmlformats.org/officeDocument/2006/relationships/hyperlink" Target="mailto:von@sollentuna.se"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351031" y="1991222"/>
            <a:ext cx="8546311" cy="2808312"/>
          </a:xfrm>
        </p:spPr>
        <p:txBody>
          <a:bodyPr/>
          <a:lstStyle/>
          <a:p>
            <a:r>
              <a:rPr lang="sv-SE" dirty="0" smtClean="0"/>
              <a:t>Statsbidrag och stimulansmedel </a:t>
            </a:r>
            <a:r>
              <a:rPr lang="sv-SE" dirty="0"/>
              <a:t>2022 </a:t>
            </a:r>
            <a:r>
              <a:rPr lang="sv-SE" dirty="0" smtClean="0"/>
              <a:t/>
            </a:r>
            <a:br>
              <a:rPr lang="sv-SE" dirty="0" smtClean="0"/>
            </a:br>
            <a:r>
              <a:rPr lang="sv-SE" sz="1600" b="0" dirty="0" smtClean="0"/>
              <a:t>tredje omgången</a:t>
            </a:r>
            <a:r>
              <a:rPr lang="sv-SE" sz="1600" b="0" dirty="0"/>
              <a:t/>
            </a:r>
            <a:br>
              <a:rPr lang="sv-SE" sz="1600" b="0" dirty="0"/>
            </a:br>
            <a:r>
              <a:rPr lang="sv-SE" sz="1600" b="0" dirty="0" smtClean="0"/>
              <a:t>Intresseanmälan för utförare till och med 30 oktober</a:t>
            </a:r>
            <a:br>
              <a:rPr lang="sv-SE" sz="1600" b="0" dirty="0" smtClean="0"/>
            </a:br>
            <a:r>
              <a:rPr lang="sv-SE" sz="1600" dirty="0"/>
              <a:t>Sollentuna kommun, Vård och omsorgskontoret</a:t>
            </a:r>
            <a:br>
              <a:rPr lang="sv-SE" sz="1600" dirty="0"/>
            </a:br>
            <a:r>
              <a:rPr lang="sv-SE" sz="1600" b="0" dirty="0" smtClean="0"/>
              <a:t/>
            </a:r>
            <a:br>
              <a:rPr lang="sv-SE" sz="1600" b="0" dirty="0" smtClean="0"/>
            </a:br>
            <a:endParaRPr lang="sv-SE" dirty="0"/>
          </a:p>
        </p:txBody>
      </p:sp>
    </p:spTree>
    <p:extLst>
      <p:ext uri="{BB962C8B-B14F-4D97-AF65-F5344CB8AC3E}">
        <p14:creationId xmlns:p14="http://schemas.microsoft.com/office/powerpoint/2010/main" val="147089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text 4"/>
          <p:cNvSpPr>
            <a:spLocks noGrp="1"/>
          </p:cNvSpPr>
          <p:nvPr>
            <p:ph type="body" sz="quarter" idx="10"/>
          </p:nvPr>
        </p:nvSpPr>
        <p:spPr>
          <a:xfrm>
            <a:off x="432081" y="334963"/>
            <a:ext cx="11356519" cy="576138"/>
          </a:xfrm>
        </p:spPr>
        <p:txBody>
          <a:bodyPr/>
          <a:lstStyle/>
          <a:p>
            <a:r>
              <a:rPr lang="sv-SE" dirty="0" smtClean="0"/>
              <a:t>Bild från återredovisningsmallen. Mallen finns publicerad på utförarportalen. </a:t>
            </a:r>
            <a:endParaRPr lang="sv-SE" dirty="0"/>
          </a:p>
        </p:txBody>
      </p:sp>
      <p:pic>
        <p:nvPicPr>
          <p:cNvPr id="6" name="Bildobjekt 5"/>
          <p:cNvPicPr>
            <a:picLocks noChangeAspect="1"/>
          </p:cNvPicPr>
          <p:nvPr/>
        </p:nvPicPr>
        <p:blipFill>
          <a:blip r:embed="rId2"/>
          <a:stretch>
            <a:fillRect/>
          </a:stretch>
        </p:blipFill>
        <p:spPr>
          <a:xfrm>
            <a:off x="397371" y="1487165"/>
            <a:ext cx="11734800" cy="5029200"/>
          </a:xfrm>
          <a:prstGeom prst="rect">
            <a:avLst/>
          </a:prstGeom>
        </p:spPr>
      </p:pic>
    </p:spTree>
    <p:extLst>
      <p:ext uri="{BB962C8B-B14F-4D97-AF65-F5344CB8AC3E}">
        <p14:creationId xmlns:p14="http://schemas.microsoft.com/office/powerpoint/2010/main" val="1898008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p:txBody>
          <a:bodyPr/>
          <a:lstStyle/>
          <a:p>
            <a:r>
              <a:rPr lang="sv-SE" b="0" dirty="0" smtClean="0"/>
              <a:t>	</a:t>
            </a:r>
            <a:endParaRPr lang="sv-SE" b="0" dirty="0"/>
          </a:p>
        </p:txBody>
      </p:sp>
      <p:sp>
        <p:nvSpPr>
          <p:cNvPr id="2" name="Underrubrik 1"/>
          <p:cNvSpPr>
            <a:spLocks noGrp="1"/>
          </p:cNvSpPr>
          <p:nvPr>
            <p:ph type="subTitle" idx="1"/>
          </p:nvPr>
        </p:nvSpPr>
        <p:spPr>
          <a:xfrm>
            <a:off x="1563465" y="2927325"/>
            <a:ext cx="9005522" cy="576262"/>
          </a:xfrm>
          <a:noFill/>
        </p:spPr>
        <p:txBody>
          <a:bodyPr/>
          <a:lstStyle/>
          <a:p>
            <a:r>
              <a:rPr lang="sv-SE" dirty="0"/>
              <a:t>Om du har ytterligare frågor kontakta kvalitetsutvecklare Christine Tell på mailadress </a:t>
            </a:r>
            <a:endParaRPr lang="sv-SE" dirty="0" smtClean="0"/>
          </a:p>
          <a:p>
            <a:r>
              <a:rPr lang="sv-SE" dirty="0" smtClean="0"/>
              <a:t>christine.tell@sollentuna.se </a:t>
            </a:r>
            <a:endParaRPr lang="sv-SE" dirty="0"/>
          </a:p>
          <a:p>
            <a:endParaRPr lang="sv-S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Tillfälle nummer tre oktober 2022</a:t>
            </a:r>
            <a:endParaRPr lang="sv-SE" dirty="0"/>
          </a:p>
        </p:txBody>
      </p:sp>
      <p:sp>
        <p:nvSpPr>
          <p:cNvPr id="5" name="Platshållare för innehåll 4"/>
          <p:cNvSpPr>
            <a:spLocks noGrp="1"/>
          </p:cNvSpPr>
          <p:nvPr>
            <p:ph idx="1"/>
          </p:nvPr>
        </p:nvSpPr>
        <p:spPr>
          <a:xfrm>
            <a:off x="699370" y="839093"/>
            <a:ext cx="10488144" cy="5616623"/>
          </a:xfrm>
        </p:spPr>
        <p:txBody>
          <a:bodyPr/>
          <a:lstStyle/>
          <a:p>
            <a:r>
              <a:rPr lang="sv-SE" sz="2200" dirty="0" smtClean="0"/>
              <a:t>Utförare </a:t>
            </a:r>
            <a:r>
              <a:rPr lang="sv-SE" sz="2200" dirty="0"/>
              <a:t>av vård och omsorg i Sollentuna kommun har </a:t>
            </a:r>
            <a:r>
              <a:rPr lang="sv-SE" sz="2200" dirty="0" smtClean="0"/>
              <a:t>möjlighet </a:t>
            </a:r>
            <a:r>
              <a:rPr lang="sv-SE" sz="2200" dirty="0"/>
              <a:t>att </a:t>
            </a:r>
            <a:r>
              <a:rPr lang="sv-SE" sz="2200" dirty="0" smtClean="0"/>
              <a:t>göra intresseanmälningar om att ta </a:t>
            </a:r>
            <a:r>
              <a:rPr lang="sv-SE" sz="2200" dirty="0"/>
              <a:t>del av </a:t>
            </a:r>
            <a:r>
              <a:rPr lang="sv-SE" sz="2200" dirty="0" smtClean="0"/>
              <a:t>kvarvarande medel från 2022 </a:t>
            </a:r>
            <a:r>
              <a:rPr lang="sv-SE" sz="2200" dirty="0"/>
              <a:t>års </a:t>
            </a:r>
            <a:r>
              <a:rPr lang="sv-SE" sz="2200" dirty="0" smtClean="0"/>
              <a:t>statsbidrag </a:t>
            </a:r>
            <a:r>
              <a:rPr lang="sv-SE" sz="2200" dirty="0"/>
              <a:t>och stimulansmedel </a:t>
            </a:r>
            <a:r>
              <a:rPr lang="sv-SE" sz="2200" dirty="0" smtClean="0"/>
              <a:t>genom </a:t>
            </a:r>
            <a:r>
              <a:rPr lang="sv-SE" sz="2200" dirty="0"/>
              <a:t>att svara på enkäten som finns via länken </a:t>
            </a:r>
            <a:r>
              <a:rPr lang="sv-SE" sz="2200" dirty="0" smtClean="0"/>
              <a:t>nedan till och med 30 oktober</a:t>
            </a:r>
            <a:endParaRPr lang="sv-SE" sz="2200" dirty="0"/>
          </a:p>
          <a:p>
            <a:pPr marL="0" indent="0">
              <a:buNone/>
            </a:pPr>
            <a:r>
              <a:rPr lang="sv-SE" dirty="0"/>
              <a:t>Genom </a:t>
            </a:r>
            <a:r>
              <a:rPr lang="sv-SE" u="sng" dirty="0">
                <a:hlinkClick r:id="rId2"/>
              </a:rPr>
              <a:t>länken kommer ni till en enkät där ni fyller i er intresseanmälan</a:t>
            </a:r>
            <a:endParaRPr lang="sv-SE" sz="800" dirty="0"/>
          </a:p>
          <a:p>
            <a:r>
              <a:rPr lang="sv-SE" sz="2200" dirty="0"/>
              <a:t>En första bearbetningen av intresseansökningar kommer ske den 18 oktober med besked om tilldelning redan 21 oktober. Enkäten kommer vara öppen till och med 30 oktober och då med besked om tilldelning av eventuellt kvarvarande medel 4 november.</a:t>
            </a:r>
          </a:p>
          <a:p>
            <a:r>
              <a:rPr lang="sv-SE" sz="2200" dirty="0" smtClean="0"/>
              <a:t>På </a:t>
            </a:r>
            <a:r>
              <a:rPr lang="sv-SE" sz="2200" dirty="0"/>
              <a:t>följande sidor finns information om vilka </a:t>
            </a:r>
            <a:r>
              <a:rPr lang="sv-SE" sz="2200" dirty="0" smtClean="0"/>
              <a:t>statsbidrag </a:t>
            </a:r>
            <a:r>
              <a:rPr lang="sv-SE" sz="2200" dirty="0"/>
              <a:t>och stimulansbidrag det finns att </a:t>
            </a:r>
            <a:r>
              <a:rPr lang="sv-SE" sz="2200" dirty="0" smtClean="0"/>
              <a:t>söka och vad Sollentuna kommun prioriterar just nu. </a:t>
            </a:r>
            <a:r>
              <a:rPr lang="sv-SE" sz="2200" dirty="0"/>
              <a:t>I de klickbara länkarna </a:t>
            </a:r>
            <a:r>
              <a:rPr lang="sv-SE" sz="2200" dirty="0" smtClean="0"/>
              <a:t>finns den nationella informationen om </a:t>
            </a:r>
            <a:r>
              <a:rPr lang="sv-SE" sz="2200" dirty="0"/>
              <a:t>medlens inriktning och </a:t>
            </a:r>
            <a:r>
              <a:rPr lang="sv-SE" sz="2200" dirty="0" smtClean="0"/>
              <a:t>förutsättningar</a:t>
            </a:r>
          </a:p>
          <a:p>
            <a:r>
              <a:rPr lang="sv-SE" sz="2200" dirty="0" smtClean="0"/>
              <a:t>Det finns också information om hur du som utförare behöver återredovisa erhållna medel</a:t>
            </a:r>
            <a:endParaRPr lang="sv-SE" sz="2200" dirty="0"/>
          </a:p>
          <a:p>
            <a:endParaRPr lang="sv-SE" dirty="0"/>
          </a:p>
        </p:txBody>
      </p:sp>
    </p:spTree>
    <p:extLst>
      <p:ext uri="{BB962C8B-B14F-4D97-AF65-F5344CB8AC3E}">
        <p14:creationId xmlns:p14="http://schemas.microsoft.com/office/powerpoint/2010/main" val="3879043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p:cNvSpPr/>
          <p:nvPr/>
        </p:nvSpPr>
        <p:spPr>
          <a:xfrm>
            <a:off x="374539" y="4583509"/>
            <a:ext cx="2557078" cy="1733095"/>
          </a:xfrm>
          <a:prstGeom prst="rect">
            <a:avLst/>
          </a:prstGeom>
          <a:blipFill>
            <a:blip r:embed="rId2">
              <a:extLst>
                <a:ext uri="{28A0092B-C50C-407E-A947-70E740481C1C}">
                  <a14:useLocalDpi xmlns:a14="http://schemas.microsoft.com/office/drawing/2010/main" val="0"/>
                </a:ext>
              </a:extLst>
            </a:blip>
            <a:srcRect/>
            <a:stretch>
              <a:fillRect t="-9000" b="-9000"/>
            </a:stretch>
          </a:blipFill>
        </p:spPr>
        <p:style>
          <a:lnRef idx="2">
            <a:schemeClr val="lt1">
              <a:hueOff val="0"/>
              <a:satOff val="0"/>
              <a:lumOff val="0"/>
              <a:alphaOff val="0"/>
            </a:schemeClr>
          </a:lnRef>
          <a:fillRef idx="1">
            <a:scrgbClr r="0" g="0" b="0"/>
          </a:fillRef>
          <a:effectRef idx="0">
            <a:schemeClr val="accent1">
              <a:tint val="50000"/>
              <a:hueOff val="7198240"/>
              <a:satOff val="16884"/>
              <a:lumOff val="9766"/>
              <a:alphaOff val="0"/>
            </a:schemeClr>
          </a:effectRef>
          <a:fontRef idx="minor">
            <a:schemeClr val="lt1">
              <a:hueOff val="0"/>
              <a:satOff val="0"/>
              <a:lumOff val="0"/>
              <a:alphaOff val="0"/>
            </a:schemeClr>
          </a:fontRef>
        </p:style>
      </p:sp>
      <p:sp>
        <p:nvSpPr>
          <p:cNvPr id="2" name="Rubrik 1"/>
          <p:cNvSpPr>
            <a:spLocks noGrp="1"/>
          </p:cNvSpPr>
          <p:nvPr>
            <p:ph type="title"/>
          </p:nvPr>
        </p:nvSpPr>
        <p:spPr/>
        <p:txBody>
          <a:bodyPr/>
          <a:lstStyle/>
          <a:p>
            <a:endParaRPr lang="sv-SE" dirty="0"/>
          </a:p>
        </p:txBody>
      </p:sp>
      <p:grpSp>
        <p:nvGrpSpPr>
          <p:cNvPr id="3" name="Grupp 2"/>
          <p:cNvGrpSpPr/>
          <p:nvPr/>
        </p:nvGrpSpPr>
        <p:grpSpPr>
          <a:xfrm>
            <a:off x="374539" y="106730"/>
            <a:ext cx="11449272" cy="2358037"/>
            <a:chOff x="7364542" y="3817612"/>
            <a:chExt cx="1504764" cy="727823"/>
          </a:xfrm>
        </p:grpSpPr>
        <p:sp>
          <p:nvSpPr>
            <p:cNvPr id="4" name="Rektangulär bildtext 3"/>
            <p:cNvSpPr/>
            <p:nvPr/>
          </p:nvSpPr>
          <p:spPr>
            <a:xfrm>
              <a:off x="7364542" y="3900889"/>
              <a:ext cx="1504764" cy="644546"/>
            </a:xfrm>
            <a:prstGeom prst="wedgeRectCallout">
              <a:avLst>
                <a:gd name="adj1" fmla="val 20250"/>
                <a:gd name="adj2" fmla="val -60700"/>
              </a:avLst>
            </a:prstGeom>
            <a:solidFill>
              <a:schemeClr val="accent3">
                <a:lumMod val="75000"/>
              </a:schemeClr>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5" name="Rektangulär bildtext 4"/>
            <p:cNvSpPr txBox="1"/>
            <p:nvPr/>
          </p:nvSpPr>
          <p:spPr>
            <a:xfrm>
              <a:off x="7364542" y="3817612"/>
              <a:ext cx="1504764" cy="6445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sv-SE" sz="1400" b="1" kern="1200" dirty="0" smtClean="0"/>
            </a:p>
            <a:p>
              <a:pPr algn="ctr" defTabSz="622300">
                <a:lnSpc>
                  <a:spcPct val="90000"/>
                </a:lnSpc>
                <a:spcBef>
                  <a:spcPct val="0"/>
                </a:spcBef>
                <a:spcAft>
                  <a:spcPct val="35000"/>
                </a:spcAft>
              </a:pPr>
              <a:endParaRPr lang="sv-SE" sz="3200" u="sng" dirty="0" smtClean="0">
                <a:hlinkClick r:id="rId3"/>
              </a:endParaRPr>
            </a:p>
            <a:p>
              <a:pPr algn="ctr" defTabSz="622300">
                <a:lnSpc>
                  <a:spcPct val="90000"/>
                </a:lnSpc>
                <a:spcBef>
                  <a:spcPct val="0"/>
                </a:spcBef>
                <a:spcAft>
                  <a:spcPct val="35000"/>
                </a:spcAft>
              </a:pPr>
              <a:r>
                <a:rPr lang="sv-SE" sz="3200" u="sng" dirty="0" smtClean="0">
                  <a:hlinkClick r:id="rId3"/>
                </a:rPr>
                <a:t>Statsbidrag </a:t>
              </a:r>
              <a:r>
                <a:rPr lang="sv-SE" sz="3200" u="sng" dirty="0">
                  <a:hlinkClick r:id="rId3"/>
                </a:rPr>
                <a:t>till kommuner för äldreomsorg - teknik, kvalitet och effektivitet med den äldre i fokus </a:t>
              </a:r>
              <a:r>
                <a:rPr lang="sv-SE" sz="3200" u="sng" dirty="0" smtClean="0">
                  <a:hlinkClick r:id="rId3"/>
                </a:rPr>
                <a:t>– Kammarkollegiet</a:t>
              </a:r>
              <a:r>
                <a:rPr lang="sv-SE" sz="3200" dirty="0"/>
                <a:t/>
              </a:r>
              <a:br>
                <a:rPr lang="sv-SE" sz="3200" dirty="0"/>
              </a:br>
              <a:endParaRPr lang="sv-SE" sz="900" dirty="0" smtClean="0"/>
            </a:p>
            <a:p>
              <a:pPr algn="ctr" defTabSz="622300">
                <a:lnSpc>
                  <a:spcPct val="90000"/>
                </a:lnSpc>
                <a:spcBef>
                  <a:spcPct val="0"/>
                </a:spcBef>
                <a:spcAft>
                  <a:spcPct val="35000"/>
                </a:spcAft>
              </a:pPr>
              <a:r>
                <a:rPr lang="sv-SE" sz="2400" i="1" dirty="0" smtClean="0">
                  <a:solidFill>
                    <a:srgbClr val="1D619F"/>
                  </a:solidFill>
                </a:rPr>
                <a:t>En </a:t>
              </a:r>
              <a:r>
                <a:rPr lang="sv-SE" sz="2400" i="1" dirty="0">
                  <a:solidFill>
                    <a:srgbClr val="1D619F"/>
                  </a:solidFill>
                </a:rPr>
                <a:t>treårig satsning där 2022 är tredje året. Sollentuna </a:t>
              </a:r>
              <a:r>
                <a:rPr lang="sv-SE" sz="2400" i="1" dirty="0" smtClean="0">
                  <a:solidFill>
                    <a:srgbClr val="1D619F"/>
                  </a:solidFill>
                </a:rPr>
                <a:t>har tilldelas 877 </a:t>
              </a:r>
              <a:r>
                <a:rPr lang="sv-SE" sz="2400" i="1" dirty="0">
                  <a:solidFill>
                    <a:srgbClr val="1D619F"/>
                  </a:solidFill>
                </a:rPr>
                <a:t>179 </a:t>
              </a:r>
              <a:r>
                <a:rPr lang="sv-SE" sz="2400" i="1" dirty="0" smtClean="0">
                  <a:solidFill>
                    <a:srgbClr val="1D619F"/>
                  </a:solidFill>
                </a:rPr>
                <a:t>kr</a:t>
              </a:r>
              <a:endParaRPr lang="sv-SE" sz="3200" b="1" kern="1200" dirty="0"/>
            </a:p>
          </p:txBody>
        </p:sp>
      </p:grpSp>
      <p:sp>
        <p:nvSpPr>
          <p:cNvPr id="6" name="Rektangel 5"/>
          <p:cNvSpPr/>
          <p:nvPr/>
        </p:nvSpPr>
        <p:spPr>
          <a:xfrm>
            <a:off x="3049588" y="2891979"/>
            <a:ext cx="6099175" cy="338554"/>
          </a:xfrm>
          <a:prstGeom prst="rect">
            <a:avLst/>
          </a:prstGeom>
        </p:spPr>
        <p:txBody>
          <a:bodyPr>
            <a:spAutoFit/>
          </a:bodyPr>
          <a:lstStyle/>
          <a:p>
            <a:pPr lvl="1"/>
            <a:endParaRPr lang="sv-SE" sz="1600" dirty="0"/>
          </a:p>
        </p:txBody>
      </p:sp>
      <p:sp>
        <p:nvSpPr>
          <p:cNvPr id="10" name="Rektangel 9"/>
          <p:cNvSpPr/>
          <p:nvPr/>
        </p:nvSpPr>
        <p:spPr>
          <a:xfrm>
            <a:off x="555354" y="2691924"/>
            <a:ext cx="8593410" cy="1200329"/>
          </a:xfrm>
          <a:prstGeom prst="rect">
            <a:avLst/>
          </a:prstGeom>
        </p:spPr>
        <p:txBody>
          <a:bodyPr wrap="square">
            <a:spAutoFit/>
          </a:bodyPr>
          <a:lstStyle/>
          <a:p>
            <a:pPr marL="0" indent="0">
              <a:buNone/>
            </a:pPr>
            <a:r>
              <a:rPr lang="sv-SE" dirty="0"/>
              <a:t>Inriktning</a:t>
            </a:r>
          </a:p>
          <a:p>
            <a:r>
              <a:rPr lang="sv-SE" dirty="0"/>
              <a:t>Stöd för införande av Säker digital kommunikation </a:t>
            </a:r>
          </a:p>
          <a:p>
            <a:r>
              <a:rPr lang="sv-SE" dirty="0"/>
              <a:t>Införande av välfärdsteknik och andra digitala </a:t>
            </a:r>
            <a:r>
              <a:rPr lang="sv-SE" dirty="0" smtClean="0"/>
              <a:t>lösningar</a:t>
            </a:r>
            <a:endParaRPr lang="sv-SE" dirty="0"/>
          </a:p>
        </p:txBody>
      </p:sp>
    </p:spTree>
    <p:extLst>
      <p:ext uri="{BB962C8B-B14F-4D97-AF65-F5344CB8AC3E}">
        <p14:creationId xmlns:p14="http://schemas.microsoft.com/office/powerpoint/2010/main" val="3529166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grpSp>
        <p:nvGrpSpPr>
          <p:cNvPr id="3" name="Grupp 2"/>
          <p:cNvGrpSpPr/>
          <p:nvPr/>
        </p:nvGrpSpPr>
        <p:grpSpPr>
          <a:xfrm>
            <a:off x="-41419" y="326206"/>
            <a:ext cx="12241357" cy="2853998"/>
            <a:chOff x="7340987" y="3900889"/>
            <a:chExt cx="1561547" cy="644546"/>
          </a:xfrm>
        </p:grpSpPr>
        <p:sp>
          <p:nvSpPr>
            <p:cNvPr id="4" name="Rektangulär bildtext 3"/>
            <p:cNvSpPr/>
            <p:nvPr/>
          </p:nvSpPr>
          <p:spPr>
            <a:xfrm>
              <a:off x="7364542" y="3900889"/>
              <a:ext cx="1504764" cy="644546"/>
            </a:xfrm>
            <a:prstGeom prst="wedgeRectCallout">
              <a:avLst>
                <a:gd name="adj1" fmla="val 20250"/>
                <a:gd name="adj2" fmla="val -60700"/>
              </a:avLst>
            </a:prstGeom>
            <a:solidFill>
              <a:schemeClr val="accent3">
                <a:lumMod val="75000"/>
              </a:schemeClr>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5" name="Rektangulär bildtext 4"/>
            <p:cNvSpPr txBox="1"/>
            <p:nvPr/>
          </p:nvSpPr>
          <p:spPr>
            <a:xfrm>
              <a:off x="7340987" y="3900889"/>
              <a:ext cx="1561547" cy="644546"/>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sv-SE" sz="1400" b="1" kern="1200" dirty="0" smtClean="0"/>
            </a:p>
            <a:p>
              <a:pPr algn="ctr" defTabSz="622300">
                <a:lnSpc>
                  <a:spcPct val="90000"/>
                </a:lnSpc>
                <a:spcBef>
                  <a:spcPct val="0"/>
                </a:spcBef>
                <a:spcAft>
                  <a:spcPct val="35000"/>
                </a:spcAft>
              </a:pPr>
              <a:endParaRPr lang="sv-SE" sz="3200" u="sng" dirty="0" smtClean="0">
                <a:hlinkClick r:id="rId2"/>
              </a:endParaRPr>
            </a:p>
            <a:p>
              <a:pPr algn="ctr" defTabSz="622300">
                <a:lnSpc>
                  <a:spcPct val="90000"/>
                </a:lnSpc>
                <a:spcBef>
                  <a:spcPct val="0"/>
                </a:spcBef>
                <a:spcAft>
                  <a:spcPct val="35000"/>
                </a:spcAft>
              </a:pPr>
              <a:r>
                <a:rPr lang="sv-SE" sz="3200" u="sng" dirty="0" smtClean="0">
                  <a:hlinkClick r:id="rId3"/>
                </a:rPr>
                <a:t> Motverka </a:t>
              </a:r>
              <a:r>
                <a:rPr lang="sv-SE" sz="3200" u="sng" dirty="0">
                  <a:hlinkClick r:id="rId3"/>
                </a:rPr>
                <a:t>ensamhet bland äldre och ökad kvalitet i vården och omsorgen om personer med demenssjukdom - </a:t>
              </a:r>
              <a:r>
                <a:rPr lang="sv-SE" sz="3200" u="sng" dirty="0" smtClean="0">
                  <a:hlinkClick r:id="rId3"/>
                </a:rPr>
                <a:t>Socialstyrelsen</a:t>
              </a:r>
              <a:r>
                <a:rPr lang="sv-SE" sz="3200" dirty="0"/>
                <a:t/>
              </a:r>
              <a:br>
                <a:rPr lang="sv-SE" sz="3200" dirty="0"/>
              </a:br>
              <a:endParaRPr lang="sv-SE" sz="900" dirty="0" smtClean="0"/>
            </a:p>
            <a:p>
              <a:pPr algn="ctr" defTabSz="622300">
                <a:lnSpc>
                  <a:spcPct val="90000"/>
                </a:lnSpc>
                <a:spcBef>
                  <a:spcPct val="0"/>
                </a:spcBef>
                <a:spcAft>
                  <a:spcPct val="35000"/>
                </a:spcAft>
              </a:pPr>
              <a:r>
                <a:rPr lang="sv-SE" sz="2400" i="1" dirty="0" smtClean="0">
                  <a:solidFill>
                    <a:srgbClr val="1D619F"/>
                  </a:solidFill>
                </a:rPr>
                <a:t>Sollentuna 2022: 3 412 645 kr </a:t>
              </a:r>
            </a:p>
            <a:p>
              <a:pPr algn="ctr" defTabSz="622300">
                <a:lnSpc>
                  <a:spcPct val="90000"/>
                </a:lnSpc>
                <a:spcBef>
                  <a:spcPct val="0"/>
                </a:spcBef>
                <a:spcAft>
                  <a:spcPct val="35000"/>
                </a:spcAft>
              </a:pPr>
              <a:r>
                <a:rPr lang="sv-SE" sz="2400" i="1" dirty="0" smtClean="0">
                  <a:solidFill>
                    <a:srgbClr val="1D619F"/>
                  </a:solidFill>
                </a:rPr>
                <a:t>Medel </a:t>
              </a:r>
              <a:r>
                <a:rPr lang="sv-SE" sz="2400" i="1" dirty="0">
                  <a:solidFill>
                    <a:srgbClr val="1D619F"/>
                  </a:solidFill>
                </a:rPr>
                <a:t>kan användas för personalkostnader, investeringar, utbildningskostnader och </a:t>
              </a:r>
              <a:r>
                <a:rPr lang="sv-SE" sz="2400" i="1" dirty="0" smtClean="0">
                  <a:solidFill>
                    <a:srgbClr val="1D619F"/>
                  </a:solidFill>
                </a:rPr>
                <a:t>aktiviteter </a:t>
              </a:r>
              <a:endParaRPr lang="sv-SE" sz="2400" i="1" dirty="0">
                <a:solidFill>
                  <a:srgbClr val="1D619F"/>
                </a:solidFill>
              </a:endParaRPr>
            </a:p>
            <a:p>
              <a:pPr lvl="0" algn="ctr" defTabSz="622300">
                <a:lnSpc>
                  <a:spcPct val="90000"/>
                </a:lnSpc>
                <a:spcBef>
                  <a:spcPct val="0"/>
                </a:spcBef>
                <a:spcAft>
                  <a:spcPct val="35000"/>
                </a:spcAft>
              </a:pPr>
              <a:endParaRPr lang="sv-SE" sz="3200" b="1" kern="1200" dirty="0"/>
            </a:p>
          </p:txBody>
        </p:sp>
      </p:grpSp>
      <p:sp>
        <p:nvSpPr>
          <p:cNvPr id="6" name="Rektangel 5"/>
          <p:cNvSpPr/>
          <p:nvPr/>
        </p:nvSpPr>
        <p:spPr>
          <a:xfrm>
            <a:off x="3049588" y="2891979"/>
            <a:ext cx="6099175" cy="338554"/>
          </a:xfrm>
          <a:prstGeom prst="rect">
            <a:avLst/>
          </a:prstGeom>
        </p:spPr>
        <p:txBody>
          <a:bodyPr>
            <a:spAutoFit/>
          </a:bodyPr>
          <a:lstStyle/>
          <a:p>
            <a:pPr lvl="1"/>
            <a:endParaRPr lang="sv-SE" sz="1600" dirty="0"/>
          </a:p>
        </p:txBody>
      </p:sp>
      <p:sp>
        <p:nvSpPr>
          <p:cNvPr id="10" name="Rektangel 9"/>
          <p:cNvSpPr/>
          <p:nvPr/>
        </p:nvSpPr>
        <p:spPr>
          <a:xfrm>
            <a:off x="699369" y="3735367"/>
            <a:ext cx="8593410" cy="369332"/>
          </a:xfrm>
          <a:prstGeom prst="rect">
            <a:avLst/>
          </a:prstGeom>
        </p:spPr>
        <p:txBody>
          <a:bodyPr wrap="square">
            <a:spAutoFit/>
          </a:bodyPr>
          <a:lstStyle/>
          <a:p>
            <a:pPr marL="0" indent="0">
              <a:buNone/>
            </a:pPr>
            <a:r>
              <a:rPr lang="sv-SE" dirty="0" smtClean="0"/>
              <a:t>Sollentuna satsar vidare på </a:t>
            </a:r>
          </a:p>
        </p:txBody>
      </p:sp>
      <p:sp>
        <p:nvSpPr>
          <p:cNvPr id="11" name="Rektangel 10"/>
          <p:cNvSpPr/>
          <p:nvPr/>
        </p:nvSpPr>
        <p:spPr>
          <a:xfrm>
            <a:off x="555353" y="4752786"/>
            <a:ext cx="2256274" cy="1805019"/>
          </a:xfrm>
          <a:prstGeom prst="rect">
            <a:avLst/>
          </a:prstGeom>
          <a:blipFill>
            <a:blip r:embed="rId4" cstate="print">
              <a:extLst>
                <a:ext uri="{28A0092B-C50C-407E-A947-70E740481C1C}">
                  <a14:useLocalDpi xmlns:a14="http://schemas.microsoft.com/office/drawing/2010/main" val="0"/>
                </a:ext>
              </a:extLst>
            </a:blip>
            <a:srcRect/>
            <a:stretch>
              <a:fillRect t="-39000" b="-39000"/>
            </a:stretch>
          </a:blipFill>
        </p:spPr>
        <p:style>
          <a:lnRef idx="2">
            <a:schemeClr val="lt1">
              <a:hueOff val="0"/>
              <a:satOff val="0"/>
              <a:lumOff val="0"/>
              <a:alphaOff val="0"/>
            </a:schemeClr>
          </a:lnRef>
          <a:fillRef idx="1">
            <a:scrgbClr r="0" g="0" b="0"/>
          </a:fillRef>
          <a:effectRef idx="0">
            <a:schemeClr val="accent1">
              <a:tint val="50000"/>
              <a:hueOff val="3199218"/>
              <a:satOff val="7504"/>
              <a:lumOff val="4340"/>
              <a:alphaOff val="0"/>
            </a:schemeClr>
          </a:effectRef>
          <a:fontRef idx="minor">
            <a:schemeClr val="lt1">
              <a:hueOff val="0"/>
              <a:satOff val="0"/>
              <a:lumOff val="0"/>
              <a:alphaOff val="0"/>
            </a:schemeClr>
          </a:fontRef>
        </p:style>
      </p:sp>
      <p:sp>
        <p:nvSpPr>
          <p:cNvPr id="7" name="Rektangel 6"/>
          <p:cNvSpPr/>
          <p:nvPr/>
        </p:nvSpPr>
        <p:spPr>
          <a:xfrm>
            <a:off x="3507681" y="4511501"/>
            <a:ext cx="6099175" cy="369332"/>
          </a:xfrm>
          <a:prstGeom prst="rect">
            <a:avLst/>
          </a:prstGeom>
        </p:spPr>
        <p:txBody>
          <a:bodyPr>
            <a:spAutoFit/>
          </a:bodyPr>
          <a:lstStyle/>
          <a:p>
            <a:pPr marL="285750" indent="-285750">
              <a:buFont typeface="Arial" panose="020B0604020202020204" pitchFamily="34" charset="0"/>
              <a:buChar char="•"/>
            </a:pPr>
            <a:r>
              <a:rPr lang="sv-SE" dirty="0"/>
              <a:t>Ökad kunskap om demens och </a:t>
            </a:r>
            <a:r>
              <a:rPr lang="sv-SE" dirty="0" smtClean="0"/>
              <a:t>demenscertifiering</a:t>
            </a:r>
            <a:endParaRPr lang="sv-SE" dirty="0"/>
          </a:p>
        </p:txBody>
      </p:sp>
    </p:spTree>
    <p:extLst>
      <p:ext uri="{BB962C8B-B14F-4D97-AF65-F5344CB8AC3E}">
        <p14:creationId xmlns:p14="http://schemas.microsoft.com/office/powerpoint/2010/main" val="2869750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ktangulär bildtext 11"/>
          <p:cNvSpPr/>
          <p:nvPr/>
        </p:nvSpPr>
        <p:spPr>
          <a:xfrm>
            <a:off x="394723" y="299220"/>
            <a:ext cx="11465886" cy="2116946"/>
          </a:xfrm>
          <a:prstGeom prst="wedgeRectCallout">
            <a:avLst>
              <a:gd name="adj1" fmla="val 20250"/>
              <a:gd name="adj2" fmla="val -60700"/>
            </a:avLst>
          </a:prstGeom>
          <a:solidFill>
            <a:schemeClr val="accent2"/>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pPr algn="ctr"/>
            <a:endParaRPr lang="sv-SE" sz="800" u="sng" dirty="0" smtClean="0">
              <a:solidFill>
                <a:srgbClr val="0000FF"/>
              </a:solidFill>
            </a:endParaRPr>
          </a:p>
          <a:p>
            <a:pPr algn="ctr"/>
            <a:r>
              <a:rPr lang="sv-SE" sz="3200" u="sng" dirty="0" smtClean="0">
                <a:solidFill>
                  <a:srgbClr val="0000FF"/>
                </a:solidFill>
                <a:hlinkClick r:id="rId2"/>
              </a:rPr>
              <a:t>Äldreomsorgslyftet </a:t>
            </a:r>
            <a:r>
              <a:rPr lang="sv-SE" sz="3200" u="sng" dirty="0">
                <a:solidFill>
                  <a:srgbClr val="0000FF"/>
                </a:solidFill>
                <a:hlinkClick r:id="rId2"/>
              </a:rPr>
              <a:t>2022 - Socialstyrelsen</a:t>
            </a:r>
            <a:r>
              <a:rPr lang="sv-SE" sz="3200" u="sng" dirty="0">
                <a:solidFill>
                  <a:srgbClr val="0000FF"/>
                </a:solidFill>
              </a:rPr>
              <a:t> </a:t>
            </a:r>
            <a:endParaRPr lang="sv-SE" sz="3200" u="sng" dirty="0" smtClean="0">
              <a:solidFill>
                <a:srgbClr val="0000FF"/>
              </a:solidFill>
            </a:endParaRPr>
          </a:p>
          <a:p>
            <a:pPr algn="ctr"/>
            <a:r>
              <a:rPr lang="sv-SE" sz="2400" i="1" dirty="0" smtClean="0">
                <a:solidFill>
                  <a:srgbClr val="0000FF"/>
                </a:solidFill>
              </a:rPr>
              <a:t>Sollentuna 2022 </a:t>
            </a:r>
            <a:r>
              <a:rPr lang="sv-SE" sz="2400" b="1" i="1" dirty="0" smtClean="0">
                <a:solidFill>
                  <a:srgbClr val="0000FF"/>
                </a:solidFill>
              </a:rPr>
              <a:t>9 </a:t>
            </a:r>
            <a:r>
              <a:rPr lang="sv-SE" sz="2400" b="1" i="1" dirty="0">
                <a:solidFill>
                  <a:srgbClr val="0000FF"/>
                </a:solidFill>
              </a:rPr>
              <a:t>623 893 </a:t>
            </a:r>
            <a:r>
              <a:rPr lang="sv-SE" sz="2400" i="1" dirty="0" smtClean="0">
                <a:solidFill>
                  <a:srgbClr val="0000FF"/>
                </a:solidFill>
              </a:rPr>
              <a:t>kr </a:t>
            </a:r>
          </a:p>
          <a:p>
            <a:pPr algn="ctr"/>
            <a:r>
              <a:rPr lang="sv-SE" sz="2400" i="1" dirty="0">
                <a:solidFill>
                  <a:srgbClr val="0000FF"/>
                </a:solidFill>
              </a:rPr>
              <a:t>E</a:t>
            </a:r>
            <a:r>
              <a:rPr lang="sv-SE" sz="2400" i="1" dirty="0" smtClean="0">
                <a:solidFill>
                  <a:srgbClr val="0000FF"/>
                </a:solidFill>
              </a:rPr>
              <a:t>rsättning </a:t>
            </a:r>
            <a:r>
              <a:rPr lang="sv-SE" sz="2400" i="1" dirty="0">
                <a:solidFill>
                  <a:srgbClr val="0000FF"/>
                </a:solidFill>
              </a:rPr>
              <a:t>för </a:t>
            </a:r>
            <a:r>
              <a:rPr lang="sv-SE" sz="2400" i="1" u="sng" dirty="0">
                <a:solidFill>
                  <a:srgbClr val="0000FF"/>
                </a:solidFill>
              </a:rPr>
              <a:t>lönekostnader</a:t>
            </a:r>
            <a:r>
              <a:rPr lang="sv-SE" sz="2400" i="1" dirty="0">
                <a:solidFill>
                  <a:srgbClr val="0000FF"/>
                </a:solidFill>
              </a:rPr>
              <a:t> </a:t>
            </a:r>
            <a:r>
              <a:rPr lang="sv-SE" sz="2400" i="1" dirty="0" smtClean="0">
                <a:solidFill>
                  <a:srgbClr val="0000FF"/>
                </a:solidFill>
              </a:rPr>
              <a:t> för arbetstid </a:t>
            </a:r>
            <a:r>
              <a:rPr lang="sv-SE" sz="2400" i="1" dirty="0">
                <a:solidFill>
                  <a:srgbClr val="0000FF"/>
                </a:solidFill>
              </a:rPr>
              <a:t>för person som deltar i </a:t>
            </a:r>
            <a:r>
              <a:rPr lang="sv-SE" sz="2400" i="1" dirty="0" smtClean="0">
                <a:solidFill>
                  <a:srgbClr val="0000FF"/>
                </a:solidFill>
              </a:rPr>
              <a:t>utbildning</a:t>
            </a:r>
            <a:endParaRPr lang="sv-SE" sz="2400" i="1" dirty="0">
              <a:solidFill>
                <a:srgbClr val="0000FF"/>
              </a:solidFill>
            </a:endParaRPr>
          </a:p>
        </p:txBody>
      </p:sp>
      <p:sp>
        <p:nvSpPr>
          <p:cNvPr id="6" name="Rektangel 5"/>
          <p:cNvSpPr/>
          <p:nvPr/>
        </p:nvSpPr>
        <p:spPr>
          <a:xfrm>
            <a:off x="3049588" y="2891979"/>
            <a:ext cx="6099175" cy="338554"/>
          </a:xfrm>
          <a:prstGeom prst="rect">
            <a:avLst/>
          </a:prstGeom>
        </p:spPr>
        <p:txBody>
          <a:bodyPr>
            <a:spAutoFit/>
          </a:bodyPr>
          <a:lstStyle/>
          <a:p>
            <a:pPr lvl="1"/>
            <a:endParaRPr lang="sv-SE" sz="1600" dirty="0"/>
          </a:p>
        </p:txBody>
      </p:sp>
      <p:sp>
        <p:nvSpPr>
          <p:cNvPr id="9" name="Rektangel 8"/>
          <p:cNvSpPr/>
          <p:nvPr/>
        </p:nvSpPr>
        <p:spPr>
          <a:xfrm>
            <a:off x="3078078" y="4859286"/>
            <a:ext cx="6099175" cy="707886"/>
          </a:xfrm>
          <a:prstGeom prst="rect">
            <a:avLst/>
          </a:prstGeom>
        </p:spPr>
        <p:txBody>
          <a:bodyPr wrap="square">
            <a:spAutoFit/>
          </a:bodyPr>
          <a:lstStyle/>
          <a:p>
            <a:pPr lvl="1"/>
            <a:endParaRPr lang="sv-SE" sz="1600" dirty="0"/>
          </a:p>
          <a:p>
            <a:pPr lvl="1"/>
            <a:r>
              <a:rPr lang="sv-SE" sz="1600" dirty="0" smtClean="0"/>
              <a:t> Eu medfinansiering och redovisning från och med 2022</a:t>
            </a:r>
          </a:p>
        </p:txBody>
      </p:sp>
      <p:sp>
        <p:nvSpPr>
          <p:cNvPr id="10" name="Rektangel 9"/>
          <p:cNvSpPr/>
          <p:nvPr/>
        </p:nvSpPr>
        <p:spPr>
          <a:xfrm>
            <a:off x="555353" y="2455217"/>
            <a:ext cx="9217023" cy="2308324"/>
          </a:xfrm>
          <a:prstGeom prst="rect">
            <a:avLst/>
          </a:prstGeom>
        </p:spPr>
        <p:txBody>
          <a:bodyPr wrap="square">
            <a:spAutoFit/>
          </a:bodyPr>
          <a:lstStyle/>
          <a:p>
            <a:pPr marL="0" indent="0">
              <a:buNone/>
            </a:pPr>
            <a:r>
              <a:rPr lang="sv-SE" dirty="0" smtClean="0"/>
              <a:t>Inriktningen är att </a:t>
            </a:r>
            <a:r>
              <a:rPr lang="sv-SE" dirty="0"/>
              <a:t>stärka kompetensen inom kommunalt finansierad vård och omsorg</a:t>
            </a:r>
            <a:endParaRPr lang="sv-SE" dirty="0" smtClean="0"/>
          </a:p>
          <a:p>
            <a:pPr marL="285750" lvl="0" indent="-285750">
              <a:buFont typeface="Arial" panose="020B0604020202020204" pitchFamily="34" charset="0"/>
              <a:buChar char="•"/>
            </a:pPr>
            <a:r>
              <a:rPr lang="sv-SE" dirty="0" smtClean="0"/>
              <a:t>Yrkespaket undersköterska och vårdbiträde</a:t>
            </a:r>
          </a:p>
          <a:p>
            <a:pPr marL="285750" indent="-285750">
              <a:buFont typeface="Arial" panose="020B0604020202020204" pitchFamily="34" charset="0"/>
              <a:buChar char="•"/>
            </a:pPr>
            <a:r>
              <a:rPr lang="sv-SE" dirty="0" smtClean="0"/>
              <a:t>Kunskap inom undersköterskans kompetensområde såsom lyftteknik</a:t>
            </a:r>
            <a:r>
              <a:rPr lang="sv-SE" dirty="0"/>
              <a:t>, demens, </a:t>
            </a:r>
            <a:r>
              <a:rPr lang="sv-SE" dirty="0" smtClean="0"/>
              <a:t>välfärdsteknik, nutrition, </a:t>
            </a:r>
            <a:r>
              <a:rPr lang="sv-SE" dirty="0">
                <a:effectLst/>
              </a:rPr>
              <a:t>språkombud</a:t>
            </a:r>
            <a:r>
              <a:rPr lang="sv-SE" dirty="0"/>
              <a:t> och </a:t>
            </a:r>
            <a:r>
              <a:rPr lang="sv-SE" dirty="0" smtClean="0"/>
              <a:t>handledarutbildning</a:t>
            </a:r>
          </a:p>
          <a:p>
            <a:pPr marL="285750" indent="-285750">
              <a:buFont typeface="Arial" panose="020B0604020202020204" pitchFamily="34" charset="0"/>
              <a:buChar char="•"/>
            </a:pPr>
            <a:r>
              <a:rPr lang="sv-SE" dirty="0" smtClean="0"/>
              <a:t>Specialistutbildning </a:t>
            </a:r>
            <a:r>
              <a:rPr lang="sv-SE" dirty="0"/>
              <a:t>för </a:t>
            </a:r>
            <a:r>
              <a:rPr lang="sv-SE" dirty="0" smtClean="0"/>
              <a:t>undersköterskor</a:t>
            </a:r>
          </a:p>
          <a:p>
            <a:pPr marL="285750" indent="-285750">
              <a:buFont typeface="Arial" panose="020B0604020202020204" pitchFamily="34" charset="0"/>
              <a:buChar char="•"/>
            </a:pPr>
            <a:r>
              <a:rPr lang="sv-SE" dirty="0"/>
              <a:t>Ledarskapsutbildningar på högskolenivå för första linjens chefer </a:t>
            </a:r>
          </a:p>
        </p:txBody>
      </p:sp>
      <p:pic>
        <p:nvPicPr>
          <p:cNvPr id="3" name="Bildobjekt 2"/>
          <p:cNvPicPr>
            <a:picLocks noChangeAspect="1"/>
          </p:cNvPicPr>
          <p:nvPr/>
        </p:nvPicPr>
        <p:blipFill>
          <a:blip r:embed="rId3"/>
          <a:stretch>
            <a:fillRect/>
          </a:stretch>
        </p:blipFill>
        <p:spPr>
          <a:xfrm>
            <a:off x="733291" y="4859286"/>
            <a:ext cx="2510626" cy="1692771"/>
          </a:xfrm>
          <a:prstGeom prst="rect">
            <a:avLst/>
          </a:prstGeom>
        </p:spPr>
      </p:pic>
    </p:spTree>
    <p:extLst>
      <p:ext uri="{BB962C8B-B14F-4D97-AF65-F5344CB8AC3E}">
        <p14:creationId xmlns:p14="http://schemas.microsoft.com/office/powerpoint/2010/main" val="2290549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949919" y="4640407"/>
            <a:ext cx="2256274" cy="1805019"/>
          </a:xfrm>
          <a:prstGeom prst="rect">
            <a:avLst/>
          </a:prstGeom>
          <a:blipFill>
            <a:blip r:embed="rId2" cstate="print">
              <a:extLst>
                <a:ext uri="{28A0092B-C50C-407E-A947-70E740481C1C}">
                  <a14:useLocalDpi xmlns:a14="http://schemas.microsoft.com/office/drawing/2010/main" val="0"/>
                </a:ext>
              </a:extLst>
            </a:blip>
            <a:srcRect/>
            <a:stretch>
              <a:fillRect l="-13000" r="-13000"/>
            </a:stretch>
          </a:blipFill>
        </p:spPr>
        <p:style>
          <a:lnRef idx="2">
            <a:schemeClr val="lt1">
              <a:hueOff val="0"/>
              <a:satOff val="0"/>
              <a:lumOff val="0"/>
              <a:alphaOff val="0"/>
            </a:schemeClr>
          </a:lnRef>
          <a:fillRef idx="1">
            <a:scrgbClr r="0" g="0" b="0"/>
          </a:fillRef>
          <a:effectRef idx="0">
            <a:schemeClr val="accent1">
              <a:tint val="50000"/>
              <a:hueOff val="1599609"/>
              <a:satOff val="3752"/>
              <a:lumOff val="2170"/>
              <a:alphaOff val="0"/>
            </a:schemeClr>
          </a:effectRef>
          <a:fontRef idx="minor">
            <a:schemeClr val="lt1">
              <a:hueOff val="0"/>
              <a:satOff val="0"/>
              <a:lumOff val="0"/>
              <a:alphaOff val="0"/>
            </a:schemeClr>
          </a:fontRef>
        </p:style>
      </p:sp>
      <p:grpSp>
        <p:nvGrpSpPr>
          <p:cNvPr id="5" name="Grupp 4"/>
          <p:cNvGrpSpPr/>
          <p:nvPr/>
        </p:nvGrpSpPr>
        <p:grpSpPr>
          <a:xfrm>
            <a:off x="195313" y="172548"/>
            <a:ext cx="11634702" cy="4662880"/>
            <a:chOff x="5237970" y="2088436"/>
            <a:chExt cx="2035596" cy="910007"/>
          </a:xfrm>
        </p:grpSpPr>
        <p:sp>
          <p:nvSpPr>
            <p:cNvPr id="6" name="Rektangulär bildtext 5"/>
            <p:cNvSpPr/>
            <p:nvPr/>
          </p:nvSpPr>
          <p:spPr>
            <a:xfrm>
              <a:off x="5237970" y="2088436"/>
              <a:ext cx="2035596" cy="373770"/>
            </a:xfrm>
            <a:prstGeom prst="wedgeRectCallout">
              <a:avLst>
                <a:gd name="adj1" fmla="val 20250"/>
                <a:gd name="adj2" fmla="val -60700"/>
              </a:avLst>
            </a:prstGeom>
            <a:solidFill>
              <a:schemeClr val="accent5">
                <a:lumMod val="75000"/>
              </a:schemeClr>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sp>
        <p:sp>
          <p:nvSpPr>
            <p:cNvPr id="7" name="Rektangulär bildtext 4"/>
            <p:cNvSpPr txBox="1"/>
            <p:nvPr/>
          </p:nvSpPr>
          <p:spPr>
            <a:xfrm>
              <a:off x="5237970" y="2169648"/>
              <a:ext cx="2008084" cy="828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endParaRPr lang="sv-SE" sz="1000" b="1" kern="1200" dirty="0"/>
            </a:p>
          </p:txBody>
        </p:sp>
      </p:grpSp>
      <p:sp>
        <p:nvSpPr>
          <p:cNvPr id="2" name="Rubrik 1"/>
          <p:cNvSpPr>
            <a:spLocks noGrp="1"/>
          </p:cNvSpPr>
          <p:nvPr>
            <p:ph type="title"/>
          </p:nvPr>
        </p:nvSpPr>
        <p:spPr>
          <a:xfrm>
            <a:off x="137998" y="880037"/>
            <a:ext cx="11534769" cy="1080120"/>
          </a:xfrm>
        </p:spPr>
        <p:txBody>
          <a:bodyPr/>
          <a:lstStyle/>
          <a:p>
            <a:pPr algn="ctr"/>
            <a:r>
              <a:rPr lang="sv-SE" sz="2800" b="0" i="1" u="sng" kern="1200" dirty="0">
                <a:solidFill>
                  <a:schemeClr val="lt1"/>
                </a:solidFill>
                <a:latin typeface="+mn-lt"/>
                <a:ea typeface="+mn-ea"/>
                <a:cs typeface="+mn-cs"/>
                <a:hlinkClick r:id="rId3"/>
              </a:rPr>
              <a:t>5. </a:t>
            </a:r>
            <a:r>
              <a:rPr lang="sv-SE" sz="2800" b="0" u="sng" kern="1200" dirty="0">
                <a:solidFill>
                  <a:schemeClr val="lt1"/>
                </a:solidFill>
                <a:latin typeface="+mn-lt"/>
                <a:ea typeface="+mn-ea"/>
                <a:cs typeface="+mn-cs"/>
                <a:hlinkClick r:id="rId3"/>
              </a:rPr>
              <a:t>Säkerställa en god vård och omsorg av äldre personer – Socialstyrelsen</a:t>
            </a:r>
            <a:r>
              <a:rPr lang="sv-SE" sz="2800" b="0" u="sng" kern="1200" dirty="0">
                <a:solidFill>
                  <a:schemeClr val="lt1"/>
                </a:solidFill>
                <a:latin typeface="+mn-lt"/>
                <a:ea typeface="+mn-ea"/>
                <a:cs typeface="+mn-cs"/>
              </a:rPr>
              <a:t/>
            </a:r>
            <a:br>
              <a:rPr lang="sv-SE" sz="2800" b="0" u="sng" kern="1200" dirty="0">
                <a:solidFill>
                  <a:schemeClr val="lt1"/>
                </a:solidFill>
                <a:latin typeface="+mn-lt"/>
                <a:ea typeface="+mn-ea"/>
                <a:cs typeface="+mn-cs"/>
              </a:rPr>
            </a:br>
            <a:r>
              <a:rPr lang="sv-SE" dirty="0" smtClean="0"/>
              <a:t/>
            </a:r>
            <a:br>
              <a:rPr lang="sv-SE" dirty="0" smtClean="0"/>
            </a:br>
            <a:r>
              <a:rPr lang="sv-SE" b="0" i="1" dirty="0" smtClean="0">
                <a:latin typeface="+mn-lt"/>
              </a:rPr>
              <a:t>Sollentuna 2022 </a:t>
            </a:r>
            <a:r>
              <a:rPr lang="sv-SE" i="1" dirty="0" smtClean="0">
                <a:latin typeface="+mn-lt"/>
              </a:rPr>
              <a:t>22 424 749 </a:t>
            </a:r>
            <a:r>
              <a:rPr lang="sv-SE" b="0" i="1" dirty="0" smtClean="0">
                <a:latin typeface="+mn-lt"/>
              </a:rPr>
              <a:t>kr</a:t>
            </a:r>
            <a:br>
              <a:rPr lang="sv-SE" b="0" i="1" dirty="0" smtClean="0">
                <a:latin typeface="+mn-lt"/>
              </a:rPr>
            </a:br>
            <a:r>
              <a:rPr lang="sv-SE" sz="2200" b="0" i="1" dirty="0" smtClean="0">
                <a:latin typeface="+mn-lt"/>
              </a:rPr>
              <a:t>Medlen används utifrån lokala behov möjliggöra förbättring, utveckling samt stärka kompetens</a:t>
            </a:r>
            <a:r>
              <a:rPr lang="sv-SE" dirty="0"/>
              <a:t/>
            </a:r>
            <a:br>
              <a:rPr lang="sv-SE" dirty="0"/>
            </a:br>
            <a:r>
              <a:rPr lang="sv-SE" b="0" i="1" dirty="0">
                <a:latin typeface="+mn-lt"/>
              </a:rPr>
              <a:t/>
            </a:r>
            <a:br>
              <a:rPr lang="sv-SE" b="0" i="1" dirty="0">
                <a:latin typeface="+mn-lt"/>
              </a:rPr>
            </a:br>
            <a:endParaRPr lang="sv-SE" b="0" dirty="0">
              <a:latin typeface="+mn-lt"/>
            </a:endParaRPr>
          </a:p>
        </p:txBody>
      </p:sp>
      <p:sp>
        <p:nvSpPr>
          <p:cNvPr id="11" name="Rektangel 10"/>
          <p:cNvSpPr/>
          <p:nvPr/>
        </p:nvSpPr>
        <p:spPr>
          <a:xfrm>
            <a:off x="483345" y="2106220"/>
            <a:ext cx="11189422" cy="3554819"/>
          </a:xfrm>
          <a:prstGeom prst="rect">
            <a:avLst/>
          </a:prstGeom>
        </p:spPr>
        <p:txBody>
          <a:bodyPr wrap="square">
            <a:spAutoFit/>
          </a:bodyPr>
          <a:lstStyle/>
          <a:p>
            <a:r>
              <a:rPr lang="sv-SE" i="1" dirty="0" smtClean="0">
                <a:effectLst>
                  <a:outerShdw blurRad="38100" dist="38100" dir="2700000" algn="tl">
                    <a:srgbClr val="000000">
                      <a:alpha val="43137"/>
                    </a:srgbClr>
                  </a:outerShdw>
                </a:effectLst>
                <a:sym typeface="Symbol" panose="05050102010706020507" pitchFamily="18" charset="2"/>
              </a:rPr>
              <a:t>Sollentuna prioriterar</a:t>
            </a:r>
          </a:p>
          <a:p>
            <a:endParaRPr lang="sv-SE" dirty="0" smtClean="0"/>
          </a:p>
          <a:p>
            <a:r>
              <a:rPr lang="sv-SE" dirty="0" smtClean="0"/>
              <a:t>Kompetenshöjningar kring lyftteknik</a:t>
            </a:r>
            <a:r>
              <a:rPr lang="sv-SE" dirty="0"/>
              <a:t>, demens, </a:t>
            </a:r>
            <a:r>
              <a:rPr lang="sv-SE" dirty="0" smtClean="0"/>
              <a:t>BPSD, välfärdsteknik, fallförebyggande arbete </a:t>
            </a:r>
            <a:r>
              <a:rPr lang="sv-SE" dirty="0"/>
              <a:t>och </a:t>
            </a:r>
            <a:r>
              <a:rPr lang="sv-SE" dirty="0" smtClean="0"/>
              <a:t>nutrition. Även material och kursavgifter går att söka förutom lönekostnader för de som går utbildningen</a:t>
            </a:r>
          </a:p>
          <a:p>
            <a:r>
              <a:rPr lang="sv-SE" dirty="0" smtClean="0"/>
              <a:t>Att det finns två rullstolscyklar på varje äldreboende (även nya utförare)</a:t>
            </a:r>
          </a:p>
          <a:p>
            <a:r>
              <a:rPr lang="sv-SE" dirty="0" smtClean="0"/>
              <a:t>Att det finns surfplattor för aktivitet och kommunikation med anhöriga</a:t>
            </a:r>
          </a:p>
          <a:p>
            <a:r>
              <a:rPr lang="sv-SE" dirty="0" smtClean="0"/>
              <a:t>Specialistutbildning för sjuksköterskor</a:t>
            </a:r>
          </a:p>
          <a:p>
            <a:r>
              <a:rPr lang="sv-SE" dirty="0" smtClean="0"/>
              <a:t>Arbete kring omsorgskontakt</a:t>
            </a:r>
            <a:endParaRPr lang="sv-SE" dirty="0"/>
          </a:p>
          <a:p>
            <a:endParaRPr lang="sv-SE" dirty="0" smtClean="0"/>
          </a:p>
        </p:txBody>
      </p:sp>
    </p:spTree>
    <p:extLst>
      <p:ext uri="{BB962C8B-B14F-4D97-AF65-F5344CB8AC3E}">
        <p14:creationId xmlns:p14="http://schemas.microsoft.com/office/powerpoint/2010/main" val="594308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innehåll 5"/>
          <p:cNvSpPr>
            <a:spLocks noGrp="1"/>
          </p:cNvSpPr>
          <p:nvPr>
            <p:ph idx="1"/>
          </p:nvPr>
        </p:nvSpPr>
        <p:spPr>
          <a:xfrm>
            <a:off x="815448" y="479054"/>
            <a:ext cx="10372065" cy="4896544"/>
          </a:xfrm>
        </p:spPr>
        <p:txBody>
          <a:bodyPr/>
          <a:lstStyle/>
          <a:p>
            <a:r>
              <a:rPr lang="sv-SE" sz="2200" dirty="0"/>
              <a:t>Du som utförare inom vård och omsorg behöver inte ange vilket stimulansmedel du är intresserad av utan vad du önskar genomföra och </a:t>
            </a:r>
            <a:r>
              <a:rPr lang="sv-SE" sz="2200" dirty="0" smtClean="0"/>
              <a:t>kostnad. </a:t>
            </a:r>
          </a:p>
          <a:p>
            <a:endParaRPr lang="sv-SE" sz="800" dirty="0" smtClean="0"/>
          </a:p>
          <a:p>
            <a:pPr marL="0" indent="0">
              <a:buNone/>
            </a:pPr>
            <a:endParaRPr lang="sv-SE" sz="2400" b="1" dirty="0" smtClean="0">
              <a:solidFill>
                <a:schemeClr val="accent1">
                  <a:lumMod val="75000"/>
                </a:schemeClr>
              </a:solidFill>
            </a:endParaRPr>
          </a:p>
          <a:p>
            <a:pPr marL="0" indent="0">
              <a:buNone/>
            </a:pPr>
            <a:endParaRPr lang="sv-SE" sz="2400" b="1" dirty="0" smtClean="0">
              <a:solidFill>
                <a:schemeClr val="accent1">
                  <a:lumMod val="75000"/>
                </a:schemeClr>
              </a:solidFill>
            </a:endParaRPr>
          </a:p>
          <a:p>
            <a:pPr marL="0" indent="0">
              <a:buNone/>
            </a:pPr>
            <a:r>
              <a:rPr lang="sv-SE" sz="2400" b="1" dirty="0" smtClean="0">
                <a:solidFill>
                  <a:schemeClr val="accent1">
                    <a:lumMod val="75000"/>
                  </a:schemeClr>
                </a:solidFill>
              </a:rPr>
              <a:t>Redovisningskrav</a:t>
            </a:r>
          </a:p>
          <a:p>
            <a:r>
              <a:rPr lang="sv-SE" sz="2200" dirty="0"/>
              <a:t>Du som utförare behöver redovisa medlen i Excelmallen ”återredovisning av utbetalade stimulansmedel” som ni får av Vård och omsorgskontoret. </a:t>
            </a:r>
          </a:p>
          <a:p>
            <a:r>
              <a:rPr lang="sv-SE" sz="2200" dirty="0"/>
              <a:t>Medlen ska redovisas per enhet och per angivet projekt ni fått beslut om. </a:t>
            </a:r>
          </a:p>
          <a:p>
            <a:r>
              <a:rPr lang="sv-SE" sz="2200" dirty="0"/>
              <a:t>Börja med att spara ner mallen med enhetens namn. I första fliken i mallen finns instruktioner om hur ni behöver redovisa. </a:t>
            </a:r>
          </a:p>
          <a:p>
            <a:r>
              <a:rPr lang="sv-SE" sz="2200" dirty="0"/>
              <a:t>Varje enhet ska redovisas separat i mallen. T ex AB Solom redovisar dagverksamhet i en mall, äldreboende Edsberg i en annan mall.</a:t>
            </a:r>
          </a:p>
          <a:p>
            <a:endParaRPr lang="sv-SE" dirty="0"/>
          </a:p>
          <a:p>
            <a:endParaRPr lang="sv-SE" dirty="0"/>
          </a:p>
          <a:p>
            <a:endParaRPr lang="sv-SE" sz="800" b="1" u="sng" dirty="0"/>
          </a:p>
          <a:p>
            <a:endParaRPr lang="sv-SE" sz="800" b="1" u="sng" dirty="0" smtClean="0"/>
          </a:p>
          <a:p>
            <a:endParaRPr lang="sv-SE" sz="800" b="1" u="sng" dirty="0"/>
          </a:p>
        </p:txBody>
      </p:sp>
    </p:spTree>
    <p:extLst>
      <p:ext uri="{BB962C8B-B14F-4D97-AF65-F5344CB8AC3E}">
        <p14:creationId xmlns:p14="http://schemas.microsoft.com/office/powerpoint/2010/main" val="3008957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Forts redovisning</a:t>
            </a:r>
            <a:endParaRPr lang="sv-SE" dirty="0"/>
          </a:p>
        </p:txBody>
      </p:sp>
      <p:sp>
        <p:nvSpPr>
          <p:cNvPr id="5" name="Platshållare för innehåll 4"/>
          <p:cNvSpPr>
            <a:spLocks noGrp="1"/>
          </p:cNvSpPr>
          <p:nvPr>
            <p:ph sz="half" idx="2"/>
          </p:nvPr>
        </p:nvSpPr>
        <p:spPr>
          <a:xfrm>
            <a:off x="699369" y="1199133"/>
            <a:ext cx="9934027" cy="3972125"/>
          </a:xfrm>
        </p:spPr>
        <p:txBody>
          <a:bodyPr/>
          <a:lstStyle/>
          <a:p>
            <a:r>
              <a:rPr lang="sv-SE" sz="2400" dirty="0" smtClean="0"/>
              <a:t>Fyll </a:t>
            </a:r>
            <a:r>
              <a:rPr lang="sv-SE" sz="2400" dirty="0"/>
              <a:t>löpande i mallen för </a:t>
            </a:r>
            <a:r>
              <a:rPr lang="sv-SE" sz="2400" dirty="0" smtClean="0"/>
              <a:t>återredovisning. Se regelbundet över information i ert redovisningssystem (</a:t>
            </a:r>
            <a:r>
              <a:rPr lang="sv-SE" sz="2400" dirty="0"/>
              <a:t>minst en gång per </a:t>
            </a:r>
            <a:r>
              <a:rPr lang="sv-SE" sz="2400" dirty="0" smtClean="0"/>
              <a:t>månad).</a:t>
            </a:r>
          </a:p>
          <a:p>
            <a:r>
              <a:rPr lang="sv-SE" sz="2400" dirty="0" smtClean="0"/>
              <a:t>Var uppmärksam på vilket eller vilka  projekt ni behöver redovisa på angivet enligt tilldelningsbesluten.</a:t>
            </a:r>
          </a:p>
          <a:p>
            <a:r>
              <a:rPr lang="sv-SE" sz="2400" dirty="0" smtClean="0"/>
              <a:t>Slutsumman i redovisningen ska stämma utifrån transaktionslista ni för in (ska kunna bestyrkas via verifikationsnummer ur ekonomi eller lönesystem)</a:t>
            </a:r>
          </a:p>
          <a:p>
            <a:r>
              <a:rPr lang="sv-SE" sz="2400" dirty="0" smtClean="0"/>
              <a:t>Vid uppföljning eller revision ska ni kunna uppvisa giltiga underlag tillexempel lönelistor.</a:t>
            </a:r>
          </a:p>
        </p:txBody>
      </p:sp>
    </p:spTree>
    <p:extLst>
      <p:ext uri="{BB962C8B-B14F-4D97-AF65-F5344CB8AC3E}">
        <p14:creationId xmlns:p14="http://schemas.microsoft.com/office/powerpoint/2010/main" val="1076710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sz="half" idx="1"/>
          </p:nvPr>
        </p:nvSpPr>
        <p:spPr>
          <a:xfrm>
            <a:off x="815447" y="1187449"/>
            <a:ext cx="8668897" cy="4188148"/>
          </a:xfrm>
        </p:spPr>
        <p:txBody>
          <a:bodyPr/>
          <a:lstStyle/>
          <a:p>
            <a:r>
              <a:rPr lang="sv-SE" sz="2200" dirty="0" smtClean="0"/>
              <a:t>Samtliga kostnader ska vara bokförda på år 2022.</a:t>
            </a:r>
          </a:p>
          <a:p>
            <a:pPr marL="0" indent="0">
              <a:buNone/>
            </a:pPr>
            <a:endParaRPr lang="sv-SE" sz="2200" dirty="0" smtClean="0"/>
          </a:p>
          <a:p>
            <a:r>
              <a:rPr lang="sv-SE" sz="2200" dirty="0" smtClean="0"/>
              <a:t>Återrapportering sker till Vård och omsorgskontoret senast 15 januari 2023</a:t>
            </a:r>
          </a:p>
          <a:p>
            <a:endParaRPr lang="sv-SE" sz="2200" dirty="0" smtClean="0"/>
          </a:p>
          <a:p>
            <a:r>
              <a:rPr lang="sv-SE" sz="2200" dirty="0" smtClean="0"/>
              <a:t>Skicka i fylld mall till </a:t>
            </a:r>
            <a:r>
              <a:rPr lang="sv-SE" sz="2200" dirty="0" smtClean="0">
                <a:hlinkClick r:id="rId2"/>
              </a:rPr>
              <a:t>von@sollentuna.se</a:t>
            </a:r>
            <a:r>
              <a:rPr lang="sv-SE" sz="2200" dirty="0" smtClean="0"/>
              <a:t> med kopia till </a:t>
            </a:r>
            <a:r>
              <a:rPr lang="sv-SE" sz="2200" dirty="0" smtClean="0">
                <a:hlinkClick r:id="rId3"/>
              </a:rPr>
              <a:t>christine.tell@sollentuna.se</a:t>
            </a:r>
            <a:r>
              <a:rPr lang="sv-SE" sz="2200" dirty="0" smtClean="0"/>
              <a:t> </a:t>
            </a:r>
          </a:p>
          <a:p>
            <a:endParaRPr lang="sv-SE" sz="2200" dirty="0"/>
          </a:p>
          <a:p>
            <a:r>
              <a:rPr lang="sv-SE" sz="2200" dirty="0" smtClean="0"/>
              <a:t>Återbetalning av ej nyttjade medel sker enligt överenskommelse eller efter kommunens revision senast 31 januari 2023</a:t>
            </a:r>
          </a:p>
          <a:p>
            <a:endParaRPr lang="sv-SE" sz="2200" dirty="0" smtClean="0"/>
          </a:p>
          <a:p>
            <a:r>
              <a:rPr lang="sv-SE" sz="2200" dirty="0" smtClean="0"/>
              <a:t>Vid funderingar – kontakta Christine Tell</a:t>
            </a:r>
          </a:p>
          <a:p>
            <a:endParaRPr lang="sv-SE" dirty="0"/>
          </a:p>
        </p:txBody>
      </p:sp>
    </p:spTree>
    <p:extLst>
      <p:ext uri="{BB962C8B-B14F-4D97-AF65-F5344CB8AC3E}">
        <p14:creationId xmlns:p14="http://schemas.microsoft.com/office/powerpoint/2010/main" val="2135436531"/>
      </p:ext>
    </p:extLst>
  </p:cSld>
  <p:clrMapOvr>
    <a:masterClrMapping/>
  </p:clrMapOvr>
</p:sld>
</file>

<file path=ppt/theme/theme1.xml><?xml version="1.0" encoding="utf-8"?>
<a:theme xmlns:a="http://schemas.openxmlformats.org/drawingml/2006/main" name="1_Blå">
  <a:themeElements>
    <a:clrScheme name="Sollentuna">
      <a:dk1>
        <a:sysClr val="windowText" lastClr="000000"/>
      </a:dk1>
      <a:lt1>
        <a:sysClr val="window" lastClr="FFFFFF"/>
      </a:lt1>
      <a:dk2>
        <a:srgbClr val="1F497D"/>
      </a:dk2>
      <a:lt2>
        <a:srgbClr val="EEECE1"/>
      </a:lt2>
      <a:accent1>
        <a:srgbClr val="7899C6"/>
      </a:accent1>
      <a:accent2>
        <a:srgbClr val="D85395"/>
      </a:accent2>
      <a:accent3>
        <a:srgbClr val="87D3D1"/>
      </a:accent3>
      <a:accent4>
        <a:srgbClr val="682F73"/>
      </a:accent4>
      <a:accent5>
        <a:srgbClr val="E1E167"/>
      </a:accent5>
      <a:accent6>
        <a:srgbClr val="DFCDE3"/>
      </a:accent6>
      <a:hlink>
        <a:srgbClr val="0000FF"/>
      </a:hlink>
      <a:folHlink>
        <a:srgbClr val="800080"/>
      </a:folHlink>
    </a:clrScheme>
    <a:fontScheme name="Sollentuna, teckensnit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lnDef>
  </a:objectDefaults>
  <a:extraClrSchemeLst>
    <a:extraClrScheme>
      <a:clrScheme name="Standardformgivning 1">
        <a:dk1>
          <a:srgbClr val="000000"/>
        </a:dk1>
        <a:lt1>
          <a:srgbClr val="FFFFFF"/>
        </a:lt1>
        <a:dk2>
          <a:srgbClr val="000000"/>
        </a:dk2>
        <a:lt2>
          <a:srgbClr val="808080"/>
        </a:lt2>
        <a:accent1>
          <a:srgbClr val="7899C6"/>
        </a:accent1>
        <a:accent2>
          <a:srgbClr val="1E549E"/>
        </a:accent2>
        <a:accent3>
          <a:srgbClr val="FFFFFF"/>
        </a:accent3>
        <a:accent4>
          <a:srgbClr val="000000"/>
        </a:accent4>
        <a:accent5>
          <a:srgbClr val="BECADF"/>
        </a:accent5>
        <a:accent6>
          <a:srgbClr val="1A4B8F"/>
        </a:accent6>
        <a:hlink>
          <a:srgbClr val="CCB400"/>
        </a:hlink>
        <a:folHlink>
          <a:srgbClr val="E698B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D053C2FF-E38D-469D-A82B-1D9B8339E61C}" vid="{8F92B8BC-FC47-4C38-93D5-156B40479B6C}"/>
    </a:ext>
  </a:extLst>
</a:theme>
</file>

<file path=ppt/theme/theme2.xml><?xml version="1.0" encoding="utf-8"?>
<a:theme xmlns:a="http://schemas.openxmlformats.org/drawingml/2006/main" name="2_Cyan">
  <a:themeElements>
    <a:clrScheme name="Sollentuna Kommun">
      <a:dk1>
        <a:srgbClr val="000000"/>
      </a:dk1>
      <a:lt1>
        <a:srgbClr val="FFFFFF"/>
      </a:lt1>
      <a:dk2>
        <a:srgbClr val="1D539D"/>
      </a:dk2>
      <a:lt2>
        <a:srgbClr val="EEECE1"/>
      </a:lt2>
      <a:accent1>
        <a:srgbClr val="7899C6"/>
      </a:accent1>
      <a:accent2>
        <a:srgbClr val="D85395"/>
      </a:accent2>
      <a:accent3>
        <a:srgbClr val="35B5B3"/>
      </a:accent3>
      <a:accent4>
        <a:srgbClr val="7D3889"/>
      </a:accent4>
      <a:accent5>
        <a:srgbClr val="B8B308"/>
      </a:accent5>
      <a:accent6>
        <a:srgbClr val="D9531E"/>
      </a:accent6>
      <a:hlink>
        <a:srgbClr val="0000FF"/>
      </a:hlink>
      <a:folHlink>
        <a:srgbClr val="800080"/>
      </a:folHlink>
    </a:clrScheme>
    <a:fontScheme name="Sollentuna, teckensnit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lnDef>
  </a:objectDefaults>
  <a:extraClrSchemeLst>
    <a:extraClrScheme>
      <a:clrScheme name="Standardformgivning 1">
        <a:dk1>
          <a:srgbClr val="000000"/>
        </a:dk1>
        <a:lt1>
          <a:srgbClr val="FFFFFF"/>
        </a:lt1>
        <a:dk2>
          <a:srgbClr val="000000"/>
        </a:dk2>
        <a:lt2>
          <a:srgbClr val="808080"/>
        </a:lt2>
        <a:accent1>
          <a:srgbClr val="7899C6"/>
        </a:accent1>
        <a:accent2>
          <a:srgbClr val="1E549E"/>
        </a:accent2>
        <a:accent3>
          <a:srgbClr val="FFFFFF"/>
        </a:accent3>
        <a:accent4>
          <a:srgbClr val="000000"/>
        </a:accent4>
        <a:accent5>
          <a:srgbClr val="BECADF"/>
        </a:accent5>
        <a:accent6>
          <a:srgbClr val="1A4B8F"/>
        </a:accent6>
        <a:hlink>
          <a:srgbClr val="CCB400"/>
        </a:hlink>
        <a:folHlink>
          <a:srgbClr val="E698B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D053C2FF-E38D-469D-A82B-1D9B8339E61C}" vid="{4C4E47B3-A205-42BF-9513-78274F3FCB80}"/>
    </a:ext>
  </a:extLst>
</a:theme>
</file>

<file path=ppt/theme/theme3.xml><?xml version="1.0" encoding="utf-8"?>
<a:theme xmlns:a="http://schemas.openxmlformats.org/drawingml/2006/main" name="3_Lila">
  <a:themeElements>
    <a:clrScheme name="Sollentuna Kommun">
      <a:dk1>
        <a:srgbClr val="000000"/>
      </a:dk1>
      <a:lt1>
        <a:srgbClr val="FFFFFF"/>
      </a:lt1>
      <a:dk2>
        <a:srgbClr val="1D539D"/>
      </a:dk2>
      <a:lt2>
        <a:srgbClr val="EEECE1"/>
      </a:lt2>
      <a:accent1>
        <a:srgbClr val="7899C6"/>
      </a:accent1>
      <a:accent2>
        <a:srgbClr val="D85395"/>
      </a:accent2>
      <a:accent3>
        <a:srgbClr val="35B5B3"/>
      </a:accent3>
      <a:accent4>
        <a:srgbClr val="7D3889"/>
      </a:accent4>
      <a:accent5>
        <a:srgbClr val="B8B308"/>
      </a:accent5>
      <a:accent6>
        <a:srgbClr val="D9531E"/>
      </a:accent6>
      <a:hlink>
        <a:srgbClr val="0000FF"/>
      </a:hlink>
      <a:folHlink>
        <a:srgbClr val="800080"/>
      </a:folHlink>
    </a:clrScheme>
    <a:fontScheme name="Sollentuna, teckensnit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lnDef>
  </a:objectDefaults>
  <a:extraClrSchemeLst>
    <a:extraClrScheme>
      <a:clrScheme name="Standardformgivning 1">
        <a:dk1>
          <a:srgbClr val="000000"/>
        </a:dk1>
        <a:lt1>
          <a:srgbClr val="FFFFFF"/>
        </a:lt1>
        <a:dk2>
          <a:srgbClr val="000000"/>
        </a:dk2>
        <a:lt2>
          <a:srgbClr val="808080"/>
        </a:lt2>
        <a:accent1>
          <a:srgbClr val="7899C6"/>
        </a:accent1>
        <a:accent2>
          <a:srgbClr val="1E549E"/>
        </a:accent2>
        <a:accent3>
          <a:srgbClr val="FFFFFF"/>
        </a:accent3>
        <a:accent4>
          <a:srgbClr val="000000"/>
        </a:accent4>
        <a:accent5>
          <a:srgbClr val="BECADF"/>
        </a:accent5>
        <a:accent6>
          <a:srgbClr val="1A4B8F"/>
        </a:accent6>
        <a:hlink>
          <a:srgbClr val="CCB400"/>
        </a:hlink>
        <a:folHlink>
          <a:srgbClr val="E698B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D053C2FF-E38D-469D-A82B-1D9B8339E61C}" vid="{B2E929DB-E2EB-4E76-A774-3B3C9C517D0A}"/>
    </a:ext>
  </a:extLst>
</a:theme>
</file>

<file path=ppt/theme/theme4.xml><?xml version="1.0" encoding="utf-8"?>
<a:theme xmlns:a="http://schemas.openxmlformats.org/drawingml/2006/main" name="4_Grön">
  <a:themeElements>
    <a:clrScheme name="Sollentuna Kommun">
      <a:dk1>
        <a:srgbClr val="000000"/>
      </a:dk1>
      <a:lt1>
        <a:srgbClr val="FFFFFF"/>
      </a:lt1>
      <a:dk2>
        <a:srgbClr val="1D539D"/>
      </a:dk2>
      <a:lt2>
        <a:srgbClr val="EEECE1"/>
      </a:lt2>
      <a:accent1>
        <a:srgbClr val="7899C6"/>
      </a:accent1>
      <a:accent2>
        <a:srgbClr val="D85395"/>
      </a:accent2>
      <a:accent3>
        <a:srgbClr val="35B5B3"/>
      </a:accent3>
      <a:accent4>
        <a:srgbClr val="7D3889"/>
      </a:accent4>
      <a:accent5>
        <a:srgbClr val="B8B308"/>
      </a:accent5>
      <a:accent6>
        <a:srgbClr val="D9531E"/>
      </a:accent6>
      <a:hlink>
        <a:srgbClr val="0000FF"/>
      </a:hlink>
      <a:folHlink>
        <a:srgbClr val="800080"/>
      </a:folHlink>
    </a:clrScheme>
    <a:fontScheme name="Sollentuna, teckensnit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lnDef>
  </a:objectDefaults>
  <a:extraClrSchemeLst>
    <a:extraClrScheme>
      <a:clrScheme name="Standardformgivning 1">
        <a:dk1>
          <a:srgbClr val="000000"/>
        </a:dk1>
        <a:lt1>
          <a:srgbClr val="FFFFFF"/>
        </a:lt1>
        <a:dk2>
          <a:srgbClr val="000000"/>
        </a:dk2>
        <a:lt2>
          <a:srgbClr val="808080"/>
        </a:lt2>
        <a:accent1>
          <a:srgbClr val="7899C6"/>
        </a:accent1>
        <a:accent2>
          <a:srgbClr val="1E549E"/>
        </a:accent2>
        <a:accent3>
          <a:srgbClr val="FFFFFF"/>
        </a:accent3>
        <a:accent4>
          <a:srgbClr val="000000"/>
        </a:accent4>
        <a:accent5>
          <a:srgbClr val="BECADF"/>
        </a:accent5>
        <a:accent6>
          <a:srgbClr val="1A4B8F"/>
        </a:accent6>
        <a:hlink>
          <a:srgbClr val="CCB400"/>
        </a:hlink>
        <a:folHlink>
          <a:srgbClr val="E698B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D053C2FF-E38D-469D-A82B-1D9B8339E61C}" vid="{72CB0DBC-90B3-4977-85C4-ED2E6B9A3F55}"/>
    </a:ext>
  </a:extLst>
</a:theme>
</file>

<file path=ppt/theme/theme5.xml><?xml version="1.0" encoding="utf-8"?>
<a:theme xmlns:a="http://schemas.openxmlformats.org/drawingml/2006/main" name="5_Orange">
  <a:themeElements>
    <a:clrScheme name="Sollentuna Kommun">
      <a:dk1>
        <a:srgbClr val="000000"/>
      </a:dk1>
      <a:lt1>
        <a:srgbClr val="FFFFFF"/>
      </a:lt1>
      <a:dk2>
        <a:srgbClr val="1D539D"/>
      </a:dk2>
      <a:lt2>
        <a:srgbClr val="EEECE1"/>
      </a:lt2>
      <a:accent1>
        <a:srgbClr val="7899C6"/>
      </a:accent1>
      <a:accent2>
        <a:srgbClr val="D85395"/>
      </a:accent2>
      <a:accent3>
        <a:srgbClr val="35B5B3"/>
      </a:accent3>
      <a:accent4>
        <a:srgbClr val="7D3889"/>
      </a:accent4>
      <a:accent5>
        <a:srgbClr val="B8B308"/>
      </a:accent5>
      <a:accent6>
        <a:srgbClr val="D9531E"/>
      </a:accent6>
      <a:hlink>
        <a:srgbClr val="0000FF"/>
      </a:hlink>
      <a:folHlink>
        <a:srgbClr val="800080"/>
      </a:folHlink>
    </a:clrScheme>
    <a:fontScheme name="Sollentuna, teckensnit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lnDef>
  </a:objectDefaults>
  <a:extraClrSchemeLst>
    <a:extraClrScheme>
      <a:clrScheme name="Standardformgivning 1">
        <a:dk1>
          <a:srgbClr val="000000"/>
        </a:dk1>
        <a:lt1>
          <a:srgbClr val="FFFFFF"/>
        </a:lt1>
        <a:dk2>
          <a:srgbClr val="000000"/>
        </a:dk2>
        <a:lt2>
          <a:srgbClr val="808080"/>
        </a:lt2>
        <a:accent1>
          <a:srgbClr val="7899C6"/>
        </a:accent1>
        <a:accent2>
          <a:srgbClr val="1E549E"/>
        </a:accent2>
        <a:accent3>
          <a:srgbClr val="FFFFFF"/>
        </a:accent3>
        <a:accent4>
          <a:srgbClr val="000000"/>
        </a:accent4>
        <a:accent5>
          <a:srgbClr val="BECADF"/>
        </a:accent5>
        <a:accent6>
          <a:srgbClr val="1A4B8F"/>
        </a:accent6>
        <a:hlink>
          <a:srgbClr val="CCB400"/>
        </a:hlink>
        <a:folHlink>
          <a:srgbClr val="E698B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D053C2FF-E38D-469D-A82B-1D9B8339E61C}" vid="{9024E0F9-4F5C-484C-8332-F46DAE0EEB6C}"/>
    </a:ext>
  </a:extLst>
</a:theme>
</file>

<file path=ppt/theme/theme6.xml><?xml version="1.0" encoding="utf-8"?>
<a:theme xmlns:a="http://schemas.openxmlformats.org/drawingml/2006/main" name="6_Rosa">
  <a:themeElements>
    <a:clrScheme name="Sollentuna Kommun">
      <a:dk1>
        <a:srgbClr val="000000"/>
      </a:dk1>
      <a:lt1>
        <a:srgbClr val="FFFFFF"/>
      </a:lt1>
      <a:dk2>
        <a:srgbClr val="1D539D"/>
      </a:dk2>
      <a:lt2>
        <a:srgbClr val="EEECE1"/>
      </a:lt2>
      <a:accent1>
        <a:srgbClr val="7899C6"/>
      </a:accent1>
      <a:accent2>
        <a:srgbClr val="D85395"/>
      </a:accent2>
      <a:accent3>
        <a:srgbClr val="35B5B3"/>
      </a:accent3>
      <a:accent4>
        <a:srgbClr val="7D3889"/>
      </a:accent4>
      <a:accent5>
        <a:srgbClr val="B8B308"/>
      </a:accent5>
      <a:accent6>
        <a:srgbClr val="D9531E"/>
      </a:accent6>
      <a:hlink>
        <a:srgbClr val="0000FF"/>
      </a:hlink>
      <a:folHlink>
        <a:srgbClr val="800080"/>
      </a:folHlink>
    </a:clrScheme>
    <a:fontScheme name="Sollentuna, teckensnit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lnDef>
  </a:objectDefaults>
  <a:extraClrSchemeLst>
    <a:extraClrScheme>
      <a:clrScheme name="Standardformgivning 1">
        <a:dk1>
          <a:srgbClr val="000000"/>
        </a:dk1>
        <a:lt1>
          <a:srgbClr val="FFFFFF"/>
        </a:lt1>
        <a:dk2>
          <a:srgbClr val="000000"/>
        </a:dk2>
        <a:lt2>
          <a:srgbClr val="808080"/>
        </a:lt2>
        <a:accent1>
          <a:srgbClr val="7899C6"/>
        </a:accent1>
        <a:accent2>
          <a:srgbClr val="1E549E"/>
        </a:accent2>
        <a:accent3>
          <a:srgbClr val="FFFFFF"/>
        </a:accent3>
        <a:accent4>
          <a:srgbClr val="000000"/>
        </a:accent4>
        <a:accent5>
          <a:srgbClr val="BECADF"/>
        </a:accent5>
        <a:accent6>
          <a:srgbClr val="1A4B8F"/>
        </a:accent6>
        <a:hlink>
          <a:srgbClr val="CCB400"/>
        </a:hlink>
        <a:folHlink>
          <a:srgbClr val="E698B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D053C2FF-E38D-469D-A82B-1D9B8339E61C}" vid="{C63D4449-8148-4B0A-B27A-2ADBEC5977FF}"/>
    </a:ext>
  </a:extLst>
</a:theme>
</file>

<file path=ppt/theme/theme7.xml><?xml version="1.0" encoding="utf-8"?>
<a:theme xmlns:a="http://schemas.openxmlformats.org/drawingml/2006/main" name="7_Svart">
  <a:themeElements>
    <a:clrScheme name="Sollentuna Kommun">
      <a:dk1>
        <a:srgbClr val="000000"/>
      </a:dk1>
      <a:lt1>
        <a:srgbClr val="FFFFFF"/>
      </a:lt1>
      <a:dk2>
        <a:srgbClr val="1D539D"/>
      </a:dk2>
      <a:lt2>
        <a:srgbClr val="EEECE1"/>
      </a:lt2>
      <a:accent1>
        <a:srgbClr val="7899C6"/>
      </a:accent1>
      <a:accent2>
        <a:srgbClr val="D85395"/>
      </a:accent2>
      <a:accent3>
        <a:srgbClr val="35B5B3"/>
      </a:accent3>
      <a:accent4>
        <a:srgbClr val="7D3889"/>
      </a:accent4>
      <a:accent5>
        <a:srgbClr val="B8B308"/>
      </a:accent5>
      <a:accent6>
        <a:srgbClr val="D9531E"/>
      </a:accent6>
      <a:hlink>
        <a:srgbClr val="0000FF"/>
      </a:hlink>
      <a:folHlink>
        <a:srgbClr val="800080"/>
      </a:folHlink>
    </a:clrScheme>
    <a:fontScheme name="Sollentuna, teckensnit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ea typeface="ＭＳ Ｐゴシック" pitchFamily="82" charset="-128"/>
          </a:defRPr>
        </a:defPPr>
      </a:lstStyle>
    </a:lnDef>
  </a:objectDefaults>
  <a:extraClrSchemeLst>
    <a:extraClrScheme>
      <a:clrScheme name="Standardformgivning 1">
        <a:dk1>
          <a:srgbClr val="000000"/>
        </a:dk1>
        <a:lt1>
          <a:srgbClr val="FFFFFF"/>
        </a:lt1>
        <a:dk2>
          <a:srgbClr val="000000"/>
        </a:dk2>
        <a:lt2>
          <a:srgbClr val="808080"/>
        </a:lt2>
        <a:accent1>
          <a:srgbClr val="7899C6"/>
        </a:accent1>
        <a:accent2>
          <a:srgbClr val="1E549E"/>
        </a:accent2>
        <a:accent3>
          <a:srgbClr val="FFFFFF"/>
        </a:accent3>
        <a:accent4>
          <a:srgbClr val="000000"/>
        </a:accent4>
        <a:accent5>
          <a:srgbClr val="BECADF"/>
        </a:accent5>
        <a:accent6>
          <a:srgbClr val="1A4B8F"/>
        </a:accent6>
        <a:hlink>
          <a:srgbClr val="CCB400"/>
        </a:hlink>
        <a:folHlink>
          <a:srgbClr val="E698B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D053C2FF-E38D-469D-A82B-1D9B8339E61C}" vid="{FED7BF0D-152C-4BCD-A63A-8005FCE997D7}"/>
    </a:ext>
  </a:ext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Mall - Bredbild - Sidfot - Alla färger</Template>
  <TotalTime>709</TotalTime>
  <Words>692</Words>
  <Application>Microsoft Office PowerPoint</Application>
  <PresentationFormat>Anpassad</PresentationFormat>
  <Paragraphs>71</Paragraphs>
  <Slides>11</Slides>
  <Notes>1</Notes>
  <HiddenSlides>0</HiddenSlides>
  <MMClips>0</MMClips>
  <ScaleCrop>false</ScaleCrop>
  <HeadingPairs>
    <vt:vector size="6" baseType="variant">
      <vt:variant>
        <vt:lpstr>Använt teckensnitt</vt:lpstr>
      </vt:variant>
      <vt:variant>
        <vt:i4>4</vt:i4>
      </vt:variant>
      <vt:variant>
        <vt:lpstr>Tema</vt:lpstr>
      </vt:variant>
      <vt:variant>
        <vt:i4>7</vt:i4>
      </vt:variant>
      <vt:variant>
        <vt:lpstr>Bildrubriker</vt:lpstr>
      </vt:variant>
      <vt:variant>
        <vt:i4>11</vt:i4>
      </vt:variant>
    </vt:vector>
  </HeadingPairs>
  <TitlesOfParts>
    <vt:vector size="22" baseType="lpstr">
      <vt:lpstr>ＭＳ Ｐゴシック</vt:lpstr>
      <vt:lpstr>Arial</vt:lpstr>
      <vt:lpstr>Symbol</vt:lpstr>
      <vt:lpstr>Times New Roman</vt:lpstr>
      <vt:lpstr>1_Blå</vt:lpstr>
      <vt:lpstr>2_Cyan</vt:lpstr>
      <vt:lpstr>3_Lila</vt:lpstr>
      <vt:lpstr>4_Grön</vt:lpstr>
      <vt:lpstr>5_Orange</vt:lpstr>
      <vt:lpstr>6_Rosa</vt:lpstr>
      <vt:lpstr>7_Svart</vt:lpstr>
      <vt:lpstr>Statsbidrag och stimulansmedel 2022  tredje omgången Intresseanmälan för utförare till och med 30 oktober Sollentuna kommun, Vård och omsorgskontoret  </vt:lpstr>
      <vt:lpstr>Tillfälle nummer tre oktober 2022</vt:lpstr>
      <vt:lpstr>PowerPoint-presentation</vt:lpstr>
      <vt:lpstr>PowerPoint-presentation</vt:lpstr>
      <vt:lpstr>PowerPoint-presentation</vt:lpstr>
      <vt:lpstr>5. Säkerställa en god vård och omsorg av äldre personer – Socialstyrelsen  Sollentuna 2022 22 424 749 kr Medlen används utifrån lokala behov möjliggöra förbättring, utveckling samt stärka kompetens  </vt:lpstr>
      <vt:lpstr>PowerPoint-presentation</vt:lpstr>
      <vt:lpstr>Forts redovisning</vt:lpstr>
      <vt:lpstr>PowerPoint-presentation</vt:lpstr>
      <vt:lpstr>PowerPoint-presentation</vt:lpstr>
      <vt:lpstr> </vt:lpstr>
    </vt:vector>
  </TitlesOfParts>
  <Manager/>
  <Company>Sollentuna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Stadsbidrag och stimulansmedel 2022</dc:title>
  <dc:subject/>
  <dc:creator>Tell, Christine</dc:creator>
  <cp:keywords/>
  <dc:description/>
  <cp:lastModifiedBy>Karlsson Teres</cp:lastModifiedBy>
  <cp:revision>67</cp:revision>
  <cp:lastPrinted>2017-05-23T07:57:47Z</cp:lastPrinted>
  <dcterms:created xsi:type="dcterms:W3CDTF">2022-03-16T10:31:00Z</dcterms:created>
  <dcterms:modified xsi:type="dcterms:W3CDTF">2022-10-13T15:00:42Z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sdatum">
    <vt:filetime>2010-04-15T22:00:00Z</vt:filetime>
  </property>
  <property fmtid="{D5CDD505-2E9C-101B-9397-08002B2CF9AE}" pid="3" name="Version">
    <vt:i4>0</vt:i4>
  </property>
  <property fmtid="{D5CDD505-2E9C-101B-9397-08002B2CF9AE}" pid="4" name="NewSlide">
    <vt:bool>true</vt:bool>
  </property>
  <property fmtid="{D5CDD505-2E9C-101B-9397-08002B2CF9AE}" pid="5" name="Mall">
    <vt:lpwstr> </vt:lpwstr>
  </property>
</Properties>
</file>